
<file path=[Content_Types].xml><?xml version="1.0" encoding="utf-8"?>
<Types xmlns="http://schemas.openxmlformats.org/package/2006/content-types">
  <Default Extension="xlsx" ContentType="application/vnd.openxmlformats-officedocument.spreadsheetml.sheet"/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olors1.xml" ContentType="application/vnd.ms-office.chartcolorstyle+xml"/>
  <Override PartName="/ppt/charts/style1.xml" ContentType="application/vnd.ms-office.chartstyle+xml"/>
  <Override PartName="/ppt/handoutMasters/handoutMaster1.xml" ContentType="application/vnd.openxmlformats-officedocument.presentationml.handoutMaster+xml"/>
  <Override PartName="/ppt/media/image10.svg" ContentType="image/svg+xml"/>
  <Override PartName="/ppt/media/image12.svg" ContentType="image/svg+xml"/>
  <Override PartName="/ppt/media/image14.svg" ContentType="image/svg+xml"/>
  <Override PartName="/ppt/media/image16.svg" ContentType="image/svg+xml"/>
  <Override PartName="/ppt/media/image18.svg" ContentType="image/svg+xml"/>
  <Override PartName="/ppt/media/image20.svg" ContentType="image/svg+xml"/>
  <Override PartName="/ppt/media/image22.svg" ContentType="image/svg+xml"/>
  <Override PartName="/ppt/media/image24.svg" ContentType="image/svg+xml"/>
  <Override PartName="/ppt/media/image26.svg" ContentType="image/svg+xml"/>
  <Override PartName="/ppt/media/image28.svg" ContentType="image/svg+xml"/>
  <Override PartName="/ppt/media/image30.svg" ContentType="image/svg+xml"/>
  <Override PartName="/ppt/media/image32.svg" ContentType="image/svg+xml"/>
  <Override PartName="/ppt/media/image34.svg" ContentType="image/svg+xml"/>
  <Override PartName="/ppt/media/image36.svg" ContentType="image/svg+xml"/>
  <Override PartName="/ppt/media/image38.svg" ContentType="image/svg+xml"/>
  <Override PartName="/ppt/media/image40.svg" ContentType="image/svg+xml"/>
  <Override PartName="/ppt/media/image42.svg" ContentType="image/svg+xml"/>
  <Override PartName="/ppt/media/image44.svg" ContentType="image/svg+xml"/>
  <Override PartName="/ppt/media/image46.svg" ContentType="image/svg+xml"/>
  <Override PartName="/ppt/media/image48.svg" ContentType="image/svg+xml"/>
  <Override PartName="/ppt/media/image50.svg" ContentType="image/svg+xml"/>
  <Override PartName="/ppt/media/image6.svg" ContentType="image/svg+xml"/>
  <Override PartName="/ppt/media/image8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tags/tag46.xml" ContentType="application/vnd.openxmlformats-officedocument.presentationml.tags+xml"/>
  <Override PartName="/ppt/tags/tag460.xml" ContentType="application/vnd.openxmlformats-officedocument.presentationml.tags+xml"/>
  <Override PartName="/ppt/tags/tag461.xml" ContentType="application/vnd.openxmlformats-officedocument.presentationml.tags+xml"/>
  <Override PartName="/ppt/tags/tag462.xml" ContentType="application/vnd.openxmlformats-officedocument.presentationml.tags+xml"/>
  <Override PartName="/ppt/tags/tag463.xml" ContentType="application/vnd.openxmlformats-officedocument.presentationml.tags+xml"/>
  <Override PartName="/ppt/tags/tag464.xml" ContentType="application/vnd.openxmlformats-officedocument.presentationml.tags+xml"/>
  <Override PartName="/ppt/tags/tag465.xml" ContentType="application/vnd.openxmlformats-officedocument.presentationml.tags+xml"/>
  <Override PartName="/ppt/tags/tag466.xml" ContentType="application/vnd.openxmlformats-officedocument.presentationml.tags+xml"/>
  <Override PartName="/ppt/tags/tag467.xml" ContentType="application/vnd.openxmlformats-officedocument.presentationml.tags+xml"/>
  <Override PartName="/ppt/tags/tag468.xml" ContentType="application/vnd.openxmlformats-officedocument.presentationml.tags+xml"/>
  <Override PartName="/ppt/tags/tag469.xml" ContentType="application/vnd.openxmlformats-officedocument.presentationml.tags+xml"/>
  <Override PartName="/ppt/tags/tag47.xml" ContentType="application/vnd.openxmlformats-officedocument.presentationml.tags+xml"/>
  <Override PartName="/ppt/tags/tag470.xml" ContentType="application/vnd.openxmlformats-officedocument.presentationml.tags+xml"/>
  <Override PartName="/ppt/tags/tag471.xml" ContentType="application/vnd.openxmlformats-officedocument.presentationml.tags+xml"/>
  <Override PartName="/ppt/tags/tag472.xml" ContentType="application/vnd.openxmlformats-officedocument.presentationml.tags+xml"/>
  <Override PartName="/ppt/tags/tag473.xml" ContentType="application/vnd.openxmlformats-officedocument.presentationml.tags+xml"/>
  <Override PartName="/ppt/tags/tag474.xml" ContentType="application/vnd.openxmlformats-officedocument.presentationml.tags+xml"/>
  <Override PartName="/ppt/tags/tag475.xml" ContentType="application/vnd.openxmlformats-officedocument.presentationml.tags+xml"/>
  <Override PartName="/ppt/tags/tag476.xml" ContentType="application/vnd.openxmlformats-officedocument.presentationml.tags+xml"/>
  <Override PartName="/ppt/tags/tag477.xml" ContentType="application/vnd.openxmlformats-officedocument.presentationml.tags+xml"/>
  <Override PartName="/ppt/tags/tag478.xml" ContentType="application/vnd.openxmlformats-officedocument.presentationml.tags+xml"/>
  <Override PartName="/ppt/tags/tag479.xml" ContentType="application/vnd.openxmlformats-officedocument.presentationml.tags+xml"/>
  <Override PartName="/ppt/tags/tag48.xml" ContentType="application/vnd.openxmlformats-officedocument.presentationml.tags+xml"/>
  <Override PartName="/ppt/tags/tag480.xml" ContentType="application/vnd.openxmlformats-officedocument.presentationml.tags+xml"/>
  <Override PartName="/ppt/tags/tag481.xml" ContentType="application/vnd.openxmlformats-officedocument.presentationml.tags+xml"/>
  <Override PartName="/ppt/tags/tag482.xml" ContentType="application/vnd.openxmlformats-officedocument.presentationml.tags+xml"/>
  <Override PartName="/ppt/tags/tag483.xml" ContentType="application/vnd.openxmlformats-officedocument.presentationml.tags+xml"/>
  <Override PartName="/ppt/tags/tag484.xml" ContentType="application/vnd.openxmlformats-officedocument.presentationml.tags+xml"/>
  <Override PartName="/ppt/tags/tag485.xml" ContentType="application/vnd.openxmlformats-officedocument.presentationml.tags+xml"/>
  <Override PartName="/ppt/tags/tag486.xml" ContentType="application/vnd.openxmlformats-officedocument.presentationml.tags+xml"/>
  <Override PartName="/ppt/tags/tag487.xml" ContentType="application/vnd.openxmlformats-officedocument.presentationml.tags+xml"/>
  <Override PartName="/ppt/tags/tag488.xml" ContentType="application/vnd.openxmlformats-officedocument.presentationml.tags+xml"/>
  <Override PartName="/ppt/tags/tag489.xml" ContentType="application/vnd.openxmlformats-officedocument.presentationml.tags+xml"/>
  <Override PartName="/ppt/tags/tag49.xml" ContentType="application/vnd.openxmlformats-officedocument.presentationml.tags+xml"/>
  <Override PartName="/ppt/tags/tag490.xml" ContentType="application/vnd.openxmlformats-officedocument.presentationml.tags+xml"/>
  <Override PartName="/ppt/tags/tag491.xml" ContentType="application/vnd.openxmlformats-officedocument.presentationml.tags+xml"/>
  <Override PartName="/ppt/tags/tag492.xml" ContentType="application/vnd.openxmlformats-officedocument.presentationml.tags+xml"/>
  <Override PartName="/ppt/tags/tag493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22"/>
  </p:handoutMasterIdLst>
  <p:sldIdLst>
    <p:sldId id="257" r:id="rId3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7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90" y="96"/>
      </p:cViewPr>
      <p:guideLst>
        <p:guide orient="horz" pos="2159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handoutMaster" Target="handoutMasters/handoutMaster1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Workbook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/>
                </c:pt>
              </c:strCache>
            </c:strRef>
          </c:tx>
          <c:spPr>
            <a:solidFill>
              <a:scrgbClr r="6848" g="39157" b="91310">
                <a:alpha val="100000"/>
              </a:scrgbClr>
            </a:solidFill>
            <a:ln>
              <a:solidFill>
                <a:scrgbClr r="6848" g="39157" b="91310">
                  <a:alpha val="100000"/>
                </a:scrgbClr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rgbClr r="19807" g="13843" b="85499">
                  <a:alpha val="100000"/>
                </a:scrgbClr>
              </a:solidFill>
              <a:ln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crgbClr r="10462" g="26636" b="86316">
                  <a:alpha val="100000"/>
                </a:scrgbClr>
              </a:solid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crgbClr r="4667" g="60383" b="47932">
                  <a:alpha val="100000"/>
                </a:scrgbClr>
              </a:solidFill>
              <a:ln>
                <a:noFill/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crgbClr r="6848" g="39157" b="91310">
                  <a:alpha val="100000"/>
                </a:scrgbClr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600" b="0" i="0" u="none" strike="noStrike" kern="1200" baseline="0">
                    <a:solidFill>
                      <a:scrgbClr r="1033" g="6848" b="14703">
                        <a:alpha val="100000"/>
                      </a:scrgbClr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1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有用采光照度 UDI</c:v>
                </c:pt>
                <c:pt idx="1">
                  <c:v>连续采光自主度 CDA</c:v>
                </c:pt>
                <c:pt idx="2">
                  <c:v>采光自主度 DA</c:v>
                </c:pt>
                <c:pt idx="3">
                  <c:v>建筑能耗强度 EUI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0.983</c:v>
                </c:pt>
                <c:pt idx="1">
                  <c:v>0.98</c:v>
                </c:pt>
                <c:pt idx="2">
                  <c:v>1</c:v>
                </c:pt>
                <c:pt idx="3">
                  <c:v>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1"/>
        </c:dLbls>
        <c:gapWidth val="150"/>
        <c:overlap val="-30"/>
        <c:axId val="240464199"/>
        <c:axId val="993717902"/>
      </c:barChart>
      <c:catAx>
        <c:axId val="240464199"/>
        <c:scaling>
          <c:orientation val="minMax"/>
        </c:scaling>
        <c:delete val="0"/>
        <c:axPos val="l"/>
        <c:majorTickMark val="none"/>
        <c:minorTickMark val="none"/>
        <c:tickLblPos val="nextTo"/>
        <c:spPr>
          <a:noFill/>
          <a:ln w="12700" cap="flat" cmpd="sng" algn="ctr">
            <a:solidFill>
              <a:srgbClr val="000000"/>
            </a:solidFill>
            <a:prstDash val="solid"/>
            <a:round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1100" b="0" i="0" u="none" strike="noStrike" kern="1200" baseline="0">
                <a:solidFill>
                  <a:scrgbClr r="6663" g="14703" b="22323">
                    <a:alpha val="100000"/>
                  </a:scrgbClr>
                </a:solidFill>
                <a:latin typeface="+mn-lt"/>
                <a:ea typeface="+mn-ea"/>
                <a:cs typeface="+mn-cs"/>
              </a:defRPr>
            </a:pPr>
          </a:p>
        </c:txPr>
        <c:crossAx val="993717902"/>
        <c:crosses val="autoZero"/>
        <c:auto val="1"/>
        <c:lblAlgn val="ctr"/>
        <c:lblOffset val="100"/>
        <c:noMultiLvlLbl val="0"/>
      </c:catAx>
      <c:valAx>
        <c:axId val="993717902"/>
        <c:scaling>
          <c:orientation val="minMax"/>
          <c:max val="1"/>
          <c:min val="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ajorTickMark val="none"/>
        <c:minorTickMark val="none"/>
        <c:tickLblPos val="nextTo"/>
        <c:spPr>
          <a:noFill/>
          <a:ln w="12700">
            <a:solidFill>
              <a:scrgbClr r="55201" g="73791" b="87137">
                <a:alpha val="100000"/>
              </a:scrgbClr>
            </a:solidFill>
            <a:prstDash val="solid"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1100" b="0" i="0" u="none" strike="noStrike" kern="1200" baseline="0">
                <a:solidFill>
                  <a:scrgbClr r="6663" g="14703" b="22323">
                    <a:alpha val="100000"/>
                  </a:scrgbClr>
                </a:solidFill>
                <a:latin typeface="+mn-lt"/>
                <a:ea typeface="+mn-ea"/>
                <a:cs typeface="+mn-cs"/>
              </a:defRPr>
            </a:pPr>
          </a:p>
        </c:txPr>
        <c:crossAx val="240464199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uri="{0b15fc19-7d7d-44ad-8c2d-2c3a37ce22c3}">
        <chartProps xmlns="https://web.wps.cn/et/2018/main" chartId="{67b202df-16ca-4c39-b2a7-715599740083}"/>
      </c:ext>
    </c:extLst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r>
              <a:rPr lang="zh-CN" altLang="en-US"/>
              <a:t>各位建筑界的同行们，大家好！我是今天的汇报人问筑。说起建筑材料，有人想到昂贵的大理石，有人追捧高科技的新型板材，但今天咱们要聊的，是建筑里最</a:t>
            </a:r>
            <a:r>
              <a:rPr lang="en-US" altLang="zh-CN"/>
              <a:t>“</a:t>
            </a:r>
            <a:r>
              <a:rPr lang="zh-CN" altLang="en-US"/>
              <a:t>抠门</a:t>
            </a:r>
            <a:r>
              <a:rPr lang="en-US" altLang="zh-CN"/>
              <a:t>”</a:t>
            </a:r>
            <a:r>
              <a:rPr lang="zh-CN" altLang="en-US"/>
              <a:t>又最奢侈的材料</a:t>
            </a:r>
            <a:r>
              <a:rPr lang="en-US" altLang="zh-CN"/>
              <a:t>——</a:t>
            </a:r>
            <a:r>
              <a:rPr lang="zh-CN" altLang="en-US"/>
              <a:t>光影。它不用花钱买，却能给空间注入灵魂。接下来我就从艺术感知、物理仿真、健康舒适这几个角度，再聊聊</a:t>
            </a:r>
            <a:r>
              <a:rPr lang="en-US" altLang="zh-CN"/>
              <a:t>AI</a:t>
            </a:r>
            <a:r>
              <a:rPr lang="zh-CN" altLang="en-US"/>
              <a:t>怎么给这个老行当来场新革命。咱们闲话少叙，正式开讲！</a:t>
            </a:r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r>
              <a:rPr lang="zh-CN" altLang="en-US"/>
              <a:t>本次分享共分为五个层层递进的部分：首先我们会明确领域界定，理清光影设计的学科定位与行业地位；其次我们拆解传统采光设计面临的三大知识痛点；紧接着我们聊聊</a:t>
            </a:r>
            <a:r>
              <a:rPr lang="en-US" altLang="zh-CN"/>
              <a:t>AI</a:t>
            </a:r>
            <a:r>
              <a:rPr lang="zh-CN" altLang="en-US"/>
              <a:t>如何重构采光设计的生产力；之后我们会梳理从仿真到运维的完整落地路径；最后我们升华价值，探讨</a:t>
            </a:r>
            <a:r>
              <a:rPr lang="en-US" altLang="zh-CN"/>
              <a:t>AI</a:t>
            </a:r>
            <a:r>
              <a:rPr lang="zh-CN" altLang="en-US"/>
              <a:t>与设计师的共生关系。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r>
              <a:rPr lang="zh-CN" altLang="en-US"/>
              <a:t>大家天天都在说建材，谁能想到建筑最浪漫也最性价比的建材，就是无处不在的光影？钢筋水泥要花钱，瓷砖铝板要预算，唯独自然光，一分钱不用花，却能给建筑注入独一份的灵魂。</a:t>
            </a:r>
            <a:r>
              <a:rPr lang="en-US" altLang="zh-CN"/>
              <a:t>
</a:t>
            </a:r>
            <a:r>
              <a:rPr lang="zh-CN" altLang="en-US"/>
              <a:t>它不是装修完凑数的背景板，而是需要主动设计的核心要素。设计师要通过调整窗洞的位置大小，搭配合适的遮阳构件，再利用墙面、楼板这些反光界面重新分配光线，才能把阳光好好请进室内。</a:t>
            </a:r>
            <a:r>
              <a:rPr lang="en-US" altLang="zh-CN"/>
              <a:t>
</a:t>
            </a:r>
            <a:r>
              <a:rPr lang="zh-CN" altLang="en-US"/>
              <a:t>最终的成果绝不止照亮房间这么简单，合适的光影能给空间定下专属性格，还能跟着太阳移动标记出时间流转，让死的空间变成活的场所。这就是光影设计最核心的魅力。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r>
              <a:rPr lang="zh-CN" altLang="en-US"/>
              <a:t>很多人以为光影设计就是靠设计师拍脑袋找感觉，其实它是一套逻辑清晰的系统工程。本质就是通过调整建筑上的各类界面，把自然光请进室内，同时管住眩光和多余热量，最终给空间赋予独有的氛围和流动的时间感，它更是连接建筑物理环境和使用者健康舒适的核心桥梁。</a:t>
            </a:r>
            <a:r>
              <a:rPr lang="en-US" altLang="zh-CN"/>
              <a:t>
</a:t>
            </a:r>
            <a:r>
              <a:rPr lang="zh-CN" altLang="en-US"/>
              <a:t>控制自然光只需要抓住三个核心抓手。窗洞的位置和尺寸框定进光量和入射方向，是整个设计的基础盘；遮阳构件拿捏直射光和多余热辐射，解决光和热的矛盾；空间进深加上反光界面，完成光在室内的二次分配，让深空间也能洒满自然光。</a:t>
            </a:r>
            <a:r>
              <a:rPr lang="en-US" altLang="zh-CN"/>
              <a:t>
</a:t>
            </a:r>
            <a:r>
              <a:rPr lang="zh-CN" altLang="en-US"/>
              <a:t>最终设计要落到三个核心目标上。首先要保证视觉舒适，不让眩光晃得人睁不开眼，还要照度均匀；其次要塑造空间氛围，不同性格的空间，本来就该有不同的光影气质；最后也是最容易被忽略的一点，就是保障人体健康，自然光直接调节我们的昼夜节律，还能影响心理状态，可不是可有可无的装饰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r>
              <a:rPr lang="zh-CN" altLang="en-US"/>
              <a:t>很多人觉得光影设计就是靠设计师拍脑袋搞艺术，其实不然，这行是极少数能把</a:t>
            </a:r>
            <a:r>
              <a:rPr lang="en-US" altLang="zh-CN"/>
              <a:t>“</a:t>
            </a:r>
            <a:r>
              <a:rPr lang="zh-CN" altLang="en-US"/>
              <a:t>感性浪漫</a:t>
            </a:r>
            <a:r>
              <a:rPr lang="en-US" altLang="zh-CN"/>
              <a:t>”</a:t>
            </a:r>
            <a:r>
              <a:rPr lang="zh-CN" altLang="en-US"/>
              <a:t>和</a:t>
            </a:r>
            <a:r>
              <a:rPr lang="en-US" altLang="zh-CN"/>
              <a:t>“</a:t>
            </a:r>
            <a:r>
              <a:rPr lang="zh-CN" altLang="en-US"/>
              <a:t>理性严谨</a:t>
            </a:r>
            <a:r>
              <a:rPr lang="en-US" altLang="zh-CN"/>
              <a:t>”</a:t>
            </a:r>
            <a:r>
              <a:rPr lang="zh-CN" altLang="en-US"/>
              <a:t>焊在一起的方向。你得一边当诗人捕捉光的情绪，一边当会计掰着手指头算光的数值，半点偷懒都不行。</a:t>
            </a:r>
            <a:r>
              <a:rPr lang="en-US" altLang="zh-CN"/>
              <a:t>
</a:t>
            </a:r>
            <a:r>
              <a:rPr lang="zh-CN" altLang="en-US"/>
              <a:t>国家出台了强制性设计标准卡门槛，采光系数兜底最低照度，采光均匀度避免一半亮瞎一半瞎，下限卡得死死的。</a:t>
            </a:r>
            <a:r>
              <a:rPr lang="en-US" altLang="zh-CN"/>
              <a:t>
</a:t>
            </a:r>
            <a:r>
              <a:rPr lang="zh-CN" altLang="en-US"/>
              <a:t>设计师必须练出双向技能：一边要能闻出光的质感，摸准光的性格；另一边得拿着全年逐时天气数据做仿真，算清楚光走哪条路进房间。</a:t>
            </a:r>
            <a:r>
              <a:rPr lang="en-US" altLang="zh-CN"/>
              <a:t>
</a:t>
            </a:r>
            <a:r>
              <a:rPr lang="zh-CN" altLang="en-US"/>
              <a:t>更有意思的是，采光设计不光管美不美，还直接牵着两大核心利益：一个影响建筑能耗，开窗多大决定了空调要费多少电；另一个连着大家的健康，自然光调得对不对，直接管着你能不能睡得香。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r>
              <a:rPr lang="zh-CN" altLang="en-US"/>
              <a:t>刚才我们理清了光影设计的学科定位，知道它一手抓艺术审美、一手抓物理计算，要求着实不低。但理想很丰满，现实却有点骨感</a:t>
            </a:r>
            <a:r>
              <a:rPr lang="en-US" altLang="zh-CN"/>
              <a:t>——</a:t>
            </a:r>
            <a:r>
              <a:rPr lang="zh-CN" altLang="en-US"/>
              <a:t>今天不少设计师做采光设计，还在靠经验拍脑袋，各种麻烦事一箩筐。接下来咱们就聊聊，传统采光设计到底卡在哪了，又有哪些问题等着我们破局。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r>
              <a:rPr lang="zh-CN" altLang="en-US"/>
              <a:t>传统采光设计的第一个痛点，就是仿真工具的门槛太高，高到什么程度？就像你拿老人机打</a:t>
            </a:r>
            <a:r>
              <a:rPr lang="en-US" altLang="zh-CN"/>
              <a:t>3A</a:t>
            </a:r>
            <a:r>
              <a:rPr lang="zh-CN" altLang="en-US"/>
              <a:t>游戏，配置跟不上，节奏完全拖不动。</a:t>
            </a:r>
            <a:r>
              <a:rPr lang="en-US" altLang="zh-CN"/>
              <a:t>
</a:t>
            </a:r>
            <a:r>
              <a:rPr lang="zh-CN" altLang="en-US"/>
              <a:t>传统工具依赖</a:t>
            </a:r>
            <a:r>
              <a:rPr lang="en-US" altLang="zh-CN"/>
              <a:t>Radiance</a:t>
            </a:r>
            <a:r>
              <a:rPr lang="zh-CN" altLang="en-US"/>
              <a:t>、</a:t>
            </a:r>
            <a:r>
              <a:rPr lang="en-US" altLang="zh-CN"/>
              <a:t>Daysim</a:t>
            </a:r>
            <a:r>
              <a:rPr lang="zh-CN" altLang="en-US"/>
              <a:t>这类逐时全年仿真工具，首先要输入全年天气、建筑遮挡、材料反射率等一长串多维参数，光是准备数据就要花掉不少时间。单次仿真计算量极大，往往要等好几个小时甚至更久才能出结果，完全跟不上设计迭代的速度，没法给设计师实时反馈。</a:t>
            </a:r>
            <a:r>
              <a:rPr lang="en-US" altLang="zh-CN"/>
              <a:t>
</a:t>
            </a:r>
            <a:r>
              <a:rPr lang="zh-CN" altLang="en-US"/>
              <a:t>设计里调整采光策略的黄金时间，本来就是方案早期的概念阶段。可仿真只能放到项目后期做，早期全靠设计师拍脑袋靠经验猜，本该提前做好的主动优化，硬生生被逼成了后期补锅的被动验算，白白错过最佳调整窗口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r>
              <a:rPr lang="zh-CN" altLang="en-US"/>
              <a:t>采光设计行业一直藏着一个扎心的真相：好经验都揣在资深设计师肚子里，相当于行业知识锁在了私人</a:t>
            </a:r>
            <a:r>
              <a:rPr lang="en-US" altLang="zh-CN"/>
              <a:t>U</a:t>
            </a:r>
            <a:r>
              <a:rPr lang="zh-CN" altLang="en-US"/>
              <a:t>盘里，没存进共享云端。</a:t>
            </a:r>
            <a:r>
              <a:rPr lang="en-US" altLang="zh-CN"/>
              <a:t>
</a:t>
            </a:r>
            <a:r>
              <a:rPr lang="zh-CN" altLang="en-US"/>
              <a:t>一问</a:t>
            </a:r>
            <a:r>
              <a:rPr lang="en-US" altLang="zh-CN"/>
              <a:t>“</a:t>
            </a:r>
            <a:r>
              <a:rPr lang="zh-CN" altLang="en-US"/>
              <a:t>哪种剖面适合大进深采光</a:t>
            </a:r>
            <a:r>
              <a:rPr lang="en-US" altLang="zh-CN"/>
              <a:t>”</a:t>
            </a:r>
            <a:r>
              <a:rPr lang="zh-CN" altLang="en-US"/>
              <a:t>，答</a:t>
            </a:r>
            <a:r>
              <a:rPr lang="en-US" altLang="zh-CN"/>
              <a:t>“</a:t>
            </a:r>
            <a:r>
              <a:rPr lang="zh-CN" altLang="en-US"/>
              <a:t>凭感觉看经验</a:t>
            </a:r>
            <a:r>
              <a:rPr lang="en-US" altLang="zh-CN"/>
              <a:t>”</a:t>
            </a:r>
            <a:r>
              <a:rPr lang="zh-CN" altLang="en-US"/>
              <a:t>；再问</a:t>
            </a:r>
            <a:r>
              <a:rPr lang="en-US" altLang="zh-CN"/>
              <a:t>“</a:t>
            </a:r>
            <a:r>
              <a:rPr lang="zh-CN" altLang="en-US"/>
              <a:t>遮阳角怎么兼顾冬夏得热</a:t>
            </a:r>
            <a:r>
              <a:rPr lang="en-US" altLang="zh-CN"/>
              <a:t>”</a:t>
            </a:r>
            <a:r>
              <a:rPr lang="zh-CN" altLang="en-US"/>
              <a:t>，还是只能靠试。设计师一走，这些经验直接跟着人走，团队知识说丢就丢。</a:t>
            </a:r>
            <a:r>
              <a:rPr lang="en-US" altLang="zh-CN"/>
              <a:t>
</a:t>
            </a:r>
            <a:r>
              <a:rPr lang="zh-CN" altLang="en-US"/>
              <a:t>更头疼的是天生的多目标矛盾：想要多采光就得开大窗，开大窗就会带来更多热辐射，空调电费蹭蹭涨；想要改善眩光加遮阳，遮阳一挡视野又没了。传统解法全靠手工一遍遍试错，折腾大半天也找不到平衡点，效率低到让人挠头。这就是传统采光设计绕不开的第二个核心痛点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r>
              <a:rPr lang="zh-CN" altLang="en-US"/>
              <a:t>刚刚我们聊完了传统采光设计的三大痛点：仿真慢、知识藏、目标撞，经验主义早已</a:t>
            </a:r>
            <a:r>
              <a:rPr lang="en-US" altLang="zh-CN"/>
              <a:t>hold</a:t>
            </a:r>
            <a:r>
              <a:rPr lang="zh-CN" altLang="en-US"/>
              <a:t>不住越来越精细的设计要求。既然老办法走不通，就得给行业换条新赛道。接下来我们就看看</a:t>
            </a:r>
            <a:r>
              <a:rPr lang="en-US" altLang="zh-CN"/>
              <a:t>AI</a:t>
            </a:r>
            <a:r>
              <a:rPr lang="zh-CN" altLang="en-US"/>
              <a:t>是怎么给采光设计大换血，让光变成能边画边算的设计材料，从设计到运营全链条重构逻辑。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r>
              <a:rPr lang="zh-CN" altLang="en-US"/>
              <a:t>传统采光仿真就像开手动挡跑长途，算一次要等大半天，设计师改方案改到犯困，仿真结果还没出来，早把调整最佳窗口熬没了。</a:t>
            </a:r>
            <a:r>
              <a:rPr lang="en-US" altLang="zh-CN"/>
              <a:t>AI</a:t>
            </a:r>
            <a:r>
              <a:rPr lang="zh-CN" altLang="en-US"/>
              <a:t>带来的代理模型，直接把手动挡换成自动挡跑车，直接把速度提了</a:t>
            </a:r>
            <a:r>
              <a:rPr lang="en-US" altLang="zh-CN"/>
              <a:t>446</a:t>
            </a:r>
            <a:r>
              <a:rPr lang="zh-CN" altLang="en-US"/>
              <a:t>倍。</a:t>
            </a:r>
            <a:r>
              <a:rPr lang="en-US" altLang="zh-CN"/>
              <a:t>
</a:t>
            </a:r>
            <a:r>
              <a:rPr lang="zh-CN" altLang="en-US"/>
              <a:t>这套模型先用参数化工具批量生成训练样本，再训练人工神经网络学习采光规律，把原来繁重的逐时仿真，变成设计师抬手就能拿到的即时反馈。更惊喜的是，优化完成后，有效采光时长</a:t>
            </a:r>
            <a:r>
              <a:rPr lang="en-US" altLang="zh-CN"/>
              <a:t>UDI</a:t>
            </a:r>
            <a:r>
              <a:rPr lang="zh-CN" altLang="en-US"/>
              <a:t>直接提升</a:t>
            </a:r>
            <a:r>
              <a:rPr lang="en-US" altLang="zh-CN"/>
              <a:t>27%</a:t>
            </a:r>
            <a:r>
              <a:rPr lang="zh-CN" altLang="en-US"/>
              <a:t>，同时制冷负荷还能降低</a:t>
            </a:r>
            <a:r>
              <a:rPr lang="en-US" altLang="zh-CN"/>
              <a:t>27%</a:t>
            </a:r>
            <a:r>
              <a:rPr lang="zh-CN" altLang="en-US"/>
              <a:t>，完美解决采光和得热的核心矛盾，真正实现鱼和熊掌可以兼得。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r>
              <a:rPr lang="zh-CN" altLang="en-US"/>
              <a:t>做住宅采光设计的朋友都懂，早期改方案改到秃头，等仿真出结果早就过了调整节点，手动输参数建模折腾大半天，搁谁都顶不住。多模态深度学习直接把这个痛点按死解决。</a:t>
            </a:r>
            <a:r>
              <a:rPr lang="en-US" altLang="zh-CN"/>
              <a:t>
</a:t>
            </a:r>
            <a:r>
              <a:rPr lang="zh-CN" altLang="en-US"/>
              <a:t>它直接吃进住宅平面图，不用设计师手动建模调参数，把门槛直接砍到地板价。输出端更聪明，一次就能同时算出采光供给和视野质量两个核心指标，预测拟合度</a:t>
            </a:r>
            <a:r>
              <a:rPr lang="en-US" altLang="zh-CN"/>
              <a:t>R²</a:t>
            </a:r>
            <a:r>
              <a:rPr lang="zh-CN" altLang="en-US"/>
              <a:t>能稳定保持在</a:t>
            </a:r>
            <a:r>
              <a:rPr lang="en-US" altLang="zh-CN"/>
              <a:t>0.74</a:t>
            </a:r>
            <a:r>
              <a:rPr lang="zh-CN" altLang="en-US"/>
              <a:t>到</a:t>
            </a:r>
            <a:r>
              <a:rPr lang="en-US" altLang="zh-CN"/>
              <a:t>0.78</a:t>
            </a:r>
            <a:r>
              <a:rPr lang="zh-CN" altLang="en-US"/>
              <a:t>之间，精度完全够用。</a:t>
            </a:r>
            <a:r>
              <a:rPr lang="en-US" altLang="zh-CN"/>
              <a:t>
</a:t>
            </a:r>
            <a:r>
              <a:rPr lang="zh-CN" altLang="en-US"/>
              <a:t>核心优势直击行业痛点，秒级反馈完美匹配早期方案快速迭代的节奏，</a:t>
            </a:r>
            <a:r>
              <a:rPr lang="en-US" altLang="zh-CN"/>
              <a:t>AI</a:t>
            </a:r>
            <a:r>
              <a:rPr lang="zh-CN" altLang="en-US"/>
              <a:t>只做辅助决策的工具人，不抢设计师的主场，把专业判断还给设计师自己。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r>
              <a:rPr lang="zh-CN" altLang="en-US"/>
              <a:t>之前咱们聊到，传统采光仿真慢到什么程度？算一次全年采光分布，要等好几个小时甚至一整天，设计师改两版方案，一天就过去了，咖啡都续三杯了结果还没出，谁顶得住啊。</a:t>
            </a:r>
            <a:r>
              <a:rPr lang="en-US" altLang="zh-CN"/>
              <a:t>
AI</a:t>
            </a:r>
            <a:r>
              <a:rPr lang="zh-CN" altLang="en-US"/>
              <a:t>解决这个问题只需要一招</a:t>
            </a:r>
            <a:r>
              <a:rPr lang="en-US" altLang="zh-CN"/>
              <a:t>——</a:t>
            </a:r>
            <a:r>
              <a:rPr lang="zh-CN" altLang="en-US"/>
              <a:t>生成式对抗网络</a:t>
            </a:r>
            <a:r>
              <a:rPr lang="en-US" altLang="zh-CN"/>
              <a:t>cGAN</a:t>
            </a:r>
            <a:r>
              <a:rPr lang="zh-CN" altLang="en-US"/>
              <a:t>直接打破速度魔咒，完成全年采光预测连一秒钟都用不了，等于你刚改完立面，结果立马就出来，真正实现实时互动的设计优化。</a:t>
            </a:r>
            <a:r>
              <a:rPr lang="en-US" altLang="zh-CN"/>
              <a:t>
</a:t>
            </a:r>
            <a:r>
              <a:rPr lang="zh-CN" altLang="en-US"/>
              <a:t>更惊喜的是速度提上来，精度没打折。这项技术的预测精度达到</a:t>
            </a:r>
            <a:r>
              <a:rPr lang="en-US" altLang="zh-CN"/>
              <a:t>96%</a:t>
            </a:r>
            <a:r>
              <a:rPr lang="zh-CN" altLang="en-US"/>
              <a:t>，完全满足方案阶段遮阳选型、立面优化的需求，不管是复杂的非线性立面设计，还是动态可调遮阳策略比选，都能轻松</a:t>
            </a:r>
            <a:r>
              <a:rPr lang="en-US" altLang="zh-CN"/>
              <a:t>hold</a:t>
            </a:r>
            <a:r>
              <a:rPr lang="zh-CN" altLang="en-US"/>
              <a:t>住。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r>
              <a:rPr lang="zh-CN" altLang="en-US"/>
              <a:t>很多建筑设计都逃不过</a:t>
            </a:r>
            <a:r>
              <a:rPr lang="en-US" altLang="zh-CN"/>
              <a:t>“</a:t>
            </a:r>
            <a:r>
              <a:rPr lang="zh-CN" altLang="en-US"/>
              <a:t>图纸画画，建成拉胯</a:t>
            </a:r>
            <a:r>
              <a:rPr lang="en-US" altLang="zh-CN"/>
              <a:t>”</a:t>
            </a:r>
            <a:r>
              <a:rPr lang="zh-CN" altLang="en-US"/>
              <a:t>的怪圈，设计阶段算出来的完美采光，到实际运营时就变了味，晴天晃眼阴天暗，空调账单蹭蹭涨，谁用谁闹心。</a:t>
            </a:r>
            <a:r>
              <a:rPr lang="en-US" altLang="zh-CN"/>
              <a:t>
</a:t>
            </a:r>
            <a:r>
              <a:rPr lang="zh-CN" altLang="en-US"/>
              <a:t>数字孪生重构了采光设计的全链路逻辑，彻底打破这种</a:t>
            </a:r>
            <a:r>
              <a:rPr lang="en-US" altLang="zh-CN"/>
              <a:t>“</a:t>
            </a:r>
            <a:r>
              <a:rPr lang="zh-CN" altLang="en-US"/>
              <a:t>一锤子买卖</a:t>
            </a:r>
            <a:r>
              <a:rPr lang="en-US" altLang="zh-CN"/>
              <a:t>”</a:t>
            </a:r>
            <a:r>
              <a:rPr lang="zh-CN" altLang="en-US"/>
              <a:t>。设计阶段先搭建精准模型，定下明确的性能目标。运维阶段，传感器全程盯着实际光照和人员使用情况，摸透真实的用光习惯。最后靠数字孪生动不动，自动调节遮阳和照明，把设计阶段吹出去的</a:t>
            </a:r>
            <a:r>
              <a:rPr lang="en-US" altLang="zh-CN"/>
              <a:t>“</a:t>
            </a:r>
            <a:r>
              <a:rPr lang="zh-CN" altLang="en-US"/>
              <a:t>牛皮</a:t>
            </a:r>
            <a:r>
              <a:rPr lang="en-US" altLang="zh-CN"/>
              <a:t>”</a:t>
            </a:r>
            <a:r>
              <a:rPr lang="zh-CN" altLang="en-US"/>
              <a:t>实打实兑现。</a:t>
            </a:r>
            <a:r>
              <a:rPr lang="en-US" altLang="zh-CN"/>
              <a:t>
</a:t>
            </a:r>
            <a:r>
              <a:rPr lang="zh-CN" altLang="en-US"/>
              <a:t>这套闭环完成了三层升级：打通设计到运营的全生命周期，用真实数据持续优化模型，更把静态的采光图纸，变成了能不断进化的数字资产，让采光性能越用越贴合用户需求。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r>
              <a:rPr lang="zh-CN" altLang="en-US"/>
              <a:t>刚刚我们已经把</a:t>
            </a:r>
            <a:r>
              <a:rPr lang="en-US" altLang="zh-CN"/>
              <a:t>AI</a:t>
            </a:r>
            <a:r>
              <a:rPr lang="zh-CN" altLang="en-US"/>
              <a:t>给采光设计带来的四大技术</a:t>
            </a:r>
            <a:r>
              <a:rPr lang="en-US" altLang="zh-CN"/>
              <a:t>buff</a:t>
            </a:r>
            <a:r>
              <a:rPr lang="zh-CN" altLang="en-US"/>
              <a:t>一一拆解完了</a:t>
            </a:r>
            <a:r>
              <a:rPr lang="en-US" altLang="zh-CN"/>
              <a:t>——</a:t>
            </a:r>
            <a:r>
              <a:rPr lang="zh-CN" altLang="en-US"/>
              <a:t>代理模型加速、多模态秒评、生成式预测、数字孪生调优，每一样都比传统仿真香太多。光有炫酷的技术还不够，接下来咱们看看怎么把这些技术串成一条建筑师能用的落地路径，把原本要放在后期的验算，直接挪到每一次画草图的时候，好不好？</a:t>
            </a:r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r>
              <a:rPr lang="zh-CN" altLang="en-US"/>
              <a:t>过去采光性能验算总躲在设计流程末尾，改一次等一天，建筑师画草图时全靠经验猜，等出结果发现不对，改都懒得改。这套完整闭环直接把验算环节搬到最前面，从草图就开始算。</a:t>
            </a:r>
            <a:r>
              <a:rPr lang="en-US" altLang="zh-CN"/>
              <a:t>
</a:t>
            </a:r>
            <a:r>
              <a:rPr lang="zh-CN" altLang="en-US"/>
              <a:t>先用参数化工具搭好带可变参数的采光模型，打好可反复迭代的设计基底。再用人工神经网络替代沉重仿真，一秒就能算出各项性能指标。</a:t>
            </a:r>
            <a:r>
              <a:rPr lang="en-US" altLang="zh-CN"/>
              <a:t>
</a:t>
            </a:r>
            <a:r>
              <a:rPr lang="zh-CN" altLang="en-US"/>
              <a:t>遇到复杂立面和遮阳选型，用</a:t>
            </a:r>
            <a:r>
              <a:rPr lang="en-US" altLang="zh-CN"/>
              <a:t>cGAN</a:t>
            </a:r>
            <a:r>
              <a:rPr lang="zh-CN" altLang="en-US"/>
              <a:t>一秒出全年采光分布，轻松对比多个方案。确定方案后把参数写入</a:t>
            </a:r>
            <a:r>
              <a:rPr lang="en-US" altLang="zh-CN"/>
              <a:t>BIM</a:t>
            </a:r>
            <a:r>
              <a:rPr lang="zh-CN" altLang="en-US"/>
              <a:t>，保证施工能精准落地。最后模型直接接入数字孪生，运营阶段还能持续调优，真正兑现设计时定下的性能目标。</a:t>
            </a:r>
            <a:r>
              <a:rPr lang="en-US" altLang="zh-CN"/>
              <a:t>
</a:t>
            </a:r>
            <a:r>
              <a:rPr lang="zh-CN" altLang="en-US"/>
              <a:t>这套流程把从前</a:t>
            </a:r>
            <a:r>
              <a:rPr lang="en-US" altLang="zh-CN"/>
              <a:t>“</a:t>
            </a:r>
            <a:r>
              <a:rPr lang="zh-CN" altLang="en-US"/>
              <a:t>先画后算</a:t>
            </a:r>
            <a:r>
              <a:rPr lang="en-US" altLang="zh-CN"/>
              <a:t>”</a:t>
            </a:r>
            <a:r>
              <a:rPr lang="zh-CN" altLang="en-US"/>
              <a:t>的被动改错，变成</a:t>
            </a:r>
            <a:r>
              <a:rPr lang="en-US" altLang="zh-CN"/>
              <a:t>“</a:t>
            </a:r>
            <a:r>
              <a:rPr lang="zh-CN" altLang="en-US"/>
              <a:t>边画边算</a:t>
            </a:r>
            <a:r>
              <a:rPr lang="en-US" altLang="zh-CN"/>
              <a:t>”</a:t>
            </a:r>
            <a:r>
              <a:rPr lang="zh-CN" altLang="en-US"/>
              <a:t>的主动优化，还打通了从设计到运营的全链路，让设计意图从图纸到运营始终可追溯、可升级。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r>
              <a:rPr lang="zh-CN" altLang="en-US"/>
              <a:t>我们刚看完了</a:t>
            </a:r>
            <a:r>
              <a:rPr lang="en-US" altLang="zh-CN"/>
              <a:t>AI</a:t>
            </a:r>
            <a:r>
              <a:rPr lang="zh-CN" altLang="en-US"/>
              <a:t>技术在采光设计从前期设计到后期运维的一整套闭环落地，是不是没想到</a:t>
            </a:r>
            <a:r>
              <a:rPr lang="en-US" altLang="zh-CN"/>
              <a:t>AI</a:t>
            </a:r>
            <a:r>
              <a:rPr lang="zh-CN" altLang="en-US"/>
              <a:t>能把采光计算快这么多？讲完了技术玩法，咱们得往上拔高一层唠唠</a:t>
            </a:r>
            <a:r>
              <a:rPr lang="en-US" altLang="zh-CN"/>
              <a:t>——AI</a:t>
            </a:r>
            <a:r>
              <a:rPr lang="zh-CN" altLang="en-US"/>
              <a:t>到底会给咱们建筑师行业带来啥变化？接下来咱们就聊聊，</a:t>
            </a:r>
            <a:r>
              <a:rPr lang="en-US" altLang="zh-CN"/>
              <a:t>AI</a:t>
            </a:r>
            <a:r>
              <a:rPr lang="zh-CN" altLang="en-US"/>
              <a:t>是来抢饭碗还是来帮忙，怎么帮咱们把吃饭的手艺好好沉淀下来。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r>
              <a:rPr lang="zh-CN" altLang="en-US"/>
              <a:t>很多人一听到</a:t>
            </a:r>
            <a:r>
              <a:rPr lang="en-US" altLang="zh-CN"/>
              <a:t>AI</a:t>
            </a:r>
            <a:r>
              <a:rPr lang="zh-CN" altLang="en-US"/>
              <a:t>介入建筑设计，第一反应就是：完了，设计师要失业了，以后</a:t>
            </a:r>
            <a:r>
              <a:rPr lang="en-US" altLang="zh-CN"/>
              <a:t>AI</a:t>
            </a:r>
            <a:r>
              <a:rPr lang="zh-CN" altLang="en-US"/>
              <a:t>直接出图，光靠算法就能搞定一切了？大可不必慌。</a:t>
            </a:r>
            <a:r>
              <a:rPr lang="en-US" altLang="zh-CN"/>
              <a:t>
AI</a:t>
            </a:r>
            <a:r>
              <a:rPr lang="zh-CN" altLang="en-US"/>
              <a:t>其实扮演的是建筑设计界的</a:t>
            </a:r>
            <a:r>
              <a:rPr lang="en-US" altLang="zh-CN"/>
              <a:t>“</a:t>
            </a:r>
            <a:r>
              <a:rPr lang="zh-CN" altLang="en-US"/>
              <a:t>外卖骑手</a:t>
            </a:r>
            <a:r>
              <a:rPr lang="en-US" altLang="zh-CN"/>
              <a:t>”</a:t>
            </a:r>
            <a:r>
              <a:rPr lang="zh-CN" altLang="en-US"/>
              <a:t>，只负责把计算好的性能数据准时送到你面前，不会抢你对光的艺术决策权。光往哪个方向打，用什么材质营造氛围，要什么样的色彩层次，这些感性的诗意判断，永远属于设计师。</a:t>
            </a:r>
            <a:r>
              <a:rPr lang="en-US" altLang="zh-CN"/>
              <a:t>AI</a:t>
            </a:r>
            <a:r>
              <a:rPr lang="zh-CN" altLang="en-US"/>
              <a:t>只帮你把原来要熬好几个夜的逐时仿真，变成点开就能看的即时结果，解放你抠计算的双手去搞创作。</a:t>
            </a:r>
            <a:r>
              <a:rPr lang="en-US" altLang="zh-CN"/>
              <a:t>
</a:t>
            </a:r>
            <a:r>
              <a:rPr lang="zh-CN" altLang="en-US"/>
              <a:t>更深层的价值在于完成行业知识的沉淀。资深设计师攒了一辈子的采光经验，不会再跟着人走就带走了，我们把这些隐性经验拆成模型参数，变成整个行业都能复用的资产。最终目标也很简单，让光真正成为能边画边算的设计材料，用</a:t>
            </a:r>
            <a:r>
              <a:rPr lang="en-US" altLang="zh-CN"/>
              <a:t>AI</a:t>
            </a:r>
            <a:r>
              <a:rPr lang="zh-CN" altLang="en-US"/>
              <a:t>重构行业流程，而非取代设计师的价值。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r>
              <a:rPr lang="zh-CN" altLang="en-US"/>
              <a:t>各位设计师朋友们，咱们今天聊了这么多</a:t>
            </a:r>
            <a:r>
              <a:rPr lang="en-US" altLang="zh-CN"/>
              <a:t>AI</a:t>
            </a:r>
            <a:r>
              <a:rPr lang="zh-CN" altLang="en-US"/>
              <a:t>和光的故事，大家是不是再也不用对着一堆仿真数据抓耳挠腮，把喝咖啡的时间都耗在等结果上了？</a:t>
            </a:r>
            <a:r>
              <a:rPr lang="en-US" altLang="zh-CN"/>
              <a:t>
</a:t>
            </a:r>
            <a:r>
              <a:rPr lang="zh-CN" altLang="en-US"/>
              <a:t>以前咱们说</a:t>
            </a:r>
            <a:r>
              <a:rPr lang="en-US" altLang="zh-CN"/>
              <a:t>“</a:t>
            </a:r>
            <a:r>
              <a:rPr lang="zh-CN" altLang="en-US"/>
              <a:t>跟着感觉走</a:t>
            </a:r>
            <a:r>
              <a:rPr lang="en-US" altLang="zh-CN"/>
              <a:t>”</a:t>
            </a:r>
            <a:r>
              <a:rPr lang="zh-CN" altLang="en-US"/>
              <a:t>，现在咱们可以</a:t>
            </a:r>
            <a:r>
              <a:rPr lang="en-US" altLang="zh-CN"/>
              <a:t>“</a:t>
            </a:r>
            <a:r>
              <a:rPr lang="zh-CN" altLang="en-US"/>
              <a:t>跟着数据走，但不丢了感觉</a:t>
            </a:r>
            <a:r>
              <a:rPr lang="en-US" altLang="zh-CN"/>
              <a:t>”——AI</a:t>
            </a:r>
            <a:r>
              <a:rPr lang="zh-CN" altLang="en-US"/>
              <a:t>帮咱们把那些藏在资深设计师脑子里的</a:t>
            </a:r>
            <a:r>
              <a:rPr lang="en-US" altLang="zh-CN"/>
              <a:t>“</a:t>
            </a:r>
            <a:r>
              <a:rPr lang="zh-CN" altLang="en-US"/>
              <a:t>光的秘籍</a:t>
            </a:r>
            <a:r>
              <a:rPr lang="en-US" altLang="zh-CN"/>
              <a:t>”</a:t>
            </a:r>
            <a:r>
              <a:rPr lang="zh-CN" altLang="en-US"/>
              <a:t>变成了随时能用的模型资产，再也不用担心前辈退休，咱们就成了</a:t>
            </a:r>
            <a:r>
              <a:rPr lang="en-US" altLang="zh-CN"/>
              <a:t>“</a:t>
            </a:r>
            <a:r>
              <a:rPr lang="zh-CN" altLang="en-US"/>
              <a:t>光的小白</a:t>
            </a:r>
            <a:r>
              <a:rPr lang="en-US" altLang="zh-CN"/>
              <a:t>”</a:t>
            </a:r>
            <a:r>
              <a:rPr lang="zh-CN" altLang="en-US"/>
              <a:t>。</a:t>
            </a:r>
            <a:r>
              <a:rPr lang="en-US" altLang="zh-CN"/>
              <a:t>
</a:t>
            </a:r>
            <a:r>
              <a:rPr lang="zh-CN" altLang="en-US"/>
              <a:t>以后咱们画草图的时候，光不再是看不见摸不着的灵感，而是边画边算的</a:t>
            </a:r>
            <a:r>
              <a:rPr lang="en-US" altLang="zh-CN"/>
              <a:t>“</a:t>
            </a:r>
            <a:r>
              <a:rPr lang="zh-CN" altLang="en-US"/>
              <a:t>设计小伙伴</a:t>
            </a:r>
            <a:r>
              <a:rPr lang="en-US" altLang="zh-CN"/>
              <a:t>”</a:t>
            </a:r>
            <a:r>
              <a:rPr lang="zh-CN" altLang="en-US"/>
              <a:t>，它懂你的诗意，更能帮你把诗意变成实打实的好设计。</a:t>
            </a:r>
            <a:r>
              <a:rPr lang="en-US" altLang="zh-CN"/>
              <a:t>
</a:t>
            </a:r>
            <a:r>
              <a:rPr lang="zh-CN" altLang="en-US"/>
              <a:t>最后啊，希望咱们都能抱着这团</a:t>
            </a:r>
            <a:r>
              <a:rPr lang="en-US" altLang="zh-CN"/>
              <a:t>“</a:t>
            </a:r>
            <a:r>
              <a:rPr lang="zh-CN" altLang="en-US"/>
              <a:t>可计算的光</a:t>
            </a:r>
            <a:r>
              <a:rPr lang="en-US" altLang="zh-CN"/>
              <a:t>”</a:t>
            </a:r>
            <a:r>
              <a:rPr lang="zh-CN" altLang="en-US"/>
              <a:t>，一起把建筑设计变得更高效、更有温度，让每一栋房子里的光，都既有科学的精准，又有设计的浪漫！谢谢大家！</a:t>
            </a:r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 anchor="ctr" anchorCtr="0">
            <a:normAutofit/>
          </a:bodyPr>
          <a:lstStyle>
            <a:lvl1pPr>
              <a:defRPr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47700" y="1825625"/>
            <a:ext cx="10515600" cy="4351338"/>
          </a:xfrm>
        </p:spPr>
        <p:txBody>
          <a:bodyPr>
            <a:normAutofit/>
          </a:bodyPr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3751117"/>
            <a:ext cx="7321550" cy="811357"/>
          </a:xfrm>
        </p:spPr>
        <p:txBody>
          <a:bodyPr anchor="b">
            <a:normAutofit/>
          </a:bodyPr>
          <a:lstStyle>
            <a:lvl1pPr>
              <a:defRPr sz="4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610028"/>
            <a:ext cx="7321550" cy="647555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>
            <a:normAutofit/>
          </a:bodyPr>
          <a:lstStyle>
            <a:lvl1pPr>
              <a:defRPr sz="2400" b="1" i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47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981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>
            <a:normAutofit/>
          </a:bodyPr>
          <a:lstStyle>
            <a:lvl1pPr algn="ctr">
              <a:defRPr sz="4800" b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46747" y="127000"/>
            <a:ext cx="4165200" cy="1600200"/>
          </a:xfrm>
        </p:spPr>
        <p:txBody>
          <a:bodyPr anchor="ctr" anchorCtr="0">
            <a:normAutofit/>
          </a:bodyPr>
          <a:lstStyle>
            <a:lvl1pPr>
              <a:defRPr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766354"/>
            <a:ext cx="5817375" cy="509444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51827" y="2057400"/>
            <a:ext cx="4165200" cy="381158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4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879958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章节页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末尾幻灯片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tags" Target="../tags/tag1.xml"/><Relationship Id="rId13" Type="http://schemas.openxmlformats.org/officeDocument/2006/relationships/image" Target="../media/image4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8" name="KSO_TEMPLATE" hidden="1"/>
          <p:cNvSpPr/>
          <p:nvPr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tags" Target="../tags/tag10.xml"/><Relationship Id="rId8" Type="http://schemas.openxmlformats.org/officeDocument/2006/relationships/tags" Target="../tags/tag9.xml"/><Relationship Id="rId7" Type="http://schemas.openxmlformats.org/officeDocument/2006/relationships/tags" Target="../tags/tag8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2" Type="http://schemas.openxmlformats.org/officeDocument/2006/relationships/notesSlide" Target="../notesSlides/notesSlide1.xml"/><Relationship Id="rId11" Type="http://schemas.openxmlformats.org/officeDocument/2006/relationships/slideLayout" Target="../slideLayouts/slideLayout1.xml"/><Relationship Id="rId10" Type="http://schemas.openxmlformats.org/officeDocument/2006/relationships/tags" Target="../tags/tag1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20.xml"/><Relationship Id="rId8" Type="http://schemas.openxmlformats.org/officeDocument/2006/relationships/tags" Target="../tags/tag19.xml"/><Relationship Id="rId7" Type="http://schemas.openxmlformats.org/officeDocument/2006/relationships/tags" Target="../tags/tag18.xml"/><Relationship Id="rId6" Type="http://schemas.openxmlformats.org/officeDocument/2006/relationships/tags" Target="../tags/tag17.xml"/><Relationship Id="rId5" Type="http://schemas.openxmlformats.org/officeDocument/2006/relationships/tags" Target="../tags/tag16.xml"/><Relationship Id="rId4" Type="http://schemas.openxmlformats.org/officeDocument/2006/relationships/tags" Target="../tags/tag15.xml"/><Relationship Id="rId3" Type="http://schemas.openxmlformats.org/officeDocument/2006/relationships/tags" Target="../tags/tag14.xml"/><Relationship Id="rId29" Type="http://schemas.openxmlformats.org/officeDocument/2006/relationships/notesSlide" Target="../notesSlides/notesSlide2.xml"/><Relationship Id="rId28" Type="http://schemas.openxmlformats.org/officeDocument/2006/relationships/slideLayout" Target="../slideLayouts/slideLayout7.xml"/><Relationship Id="rId27" Type="http://schemas.openxmlformats.org/officeDocument/2006/relationships/tags" Target="../tags/tag38.xml"/><Relationship Id="rId26" Type="http://schemas.openxmlformats.org/officeDocument/2006/relationships/tags" Target="../tags/tag37.xml"/><Relationship Id="rId25" Type="http://schemas.openxmlformats.org/officeDocument/2006/relationships/tags" Target="../tags/tag36.xml"/><Relationship Id="rId24" Type="http://schemas.openxmlformats.org/officeDocument/2006/relationships/tags" Target="../tags/tag35.xml"/><Relationship Id="rId23" Type="http://schemas.openxmlformats.org/officeDocument/2006/relationships/tags" Target="../tags/tag34.xml"/><Relationship Id="rId22" Type="http://schemas.openxmlformats.org/officeDocument/2006/relationships/tags" Target="../tags/tag33.xml"/><Relationship Id="rId21" Type="http://schemas.openxmlformats.org/officeDocument/2006/relationships/tags" Target="../tags/tag32.xml"/><Relationship Id="rId20" Type="http://schemas.openxmlformats.org/officeDocument/2006/relationships/tags" Target="../tags/tag31.xml"/><Relationship Id="rId2" Type="http://schemas.openxmlformats.org/officeDocument/2006/relationships/tags" Target="../tags/tag13.xml"/><Relationship Id="rId19" Type="http://schemas.openxmlformats.org/officeDocument/2006/relationships/tags" Target="../tags/tag30.xml"/><Relationship Id="rId18" Type="http://schemas.openxmlformats.org/officeDocument/2006/relationships/tags" Target="../tags/tag29.xml"/><Relationship Id="rId17" Type="http://schemas.openxmlformats.org/officeDocument/2006/relationships/tags" Target="../tags/tag28.xml"/><Relationship Id="rId16" Type="http://schemas.openxmlformats.org/officeDocument/2006/relationships/tags" Target="../tags/tag27.xml"/><Relationship Id="rId15" Type="http://schemas.openxmlformats.org/officeDocument/2006/relationships/tags" Target="../tags/tag26.xml"/><Relationship Id="rId14" Type="http://schemas.openxmlformats.org/officeDocument/2006/relationships/tags" Target="../tags/tag25.xml"/><Relationship Id="rId13" Type="http://schemas.openxmlformats.org/officeDocument/2006/relationships/tags" Target="../tags/tag24.xml"/><Relationship Id="rId12" Type="http://schemas.openxmlformats.org/officeDocument/2006/relationships/tags" Target="../tags/tag23.xml"/><Relationship Id="rId11" Type="http://schemas.openxmlformats.org/officeDocument/2006/relationships/tags" Target="../tags/tag22.xml"/><Relationship Id="rId10" Type="http://schemas.openxmlformats.org/officeDocument/2006/relationships/tags" Target="../tags/tag21.xml"/><Relationship Id="rId1" Type="http://schemas.openxmlformats.org/officeDocument/2006/relationships/tags" Target="../tags/tag1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7" Type="http://schemas.openxmlformats.org/officeDocument/2006/relationships/slideLayout" Target="../slideLayouts/slideLayout11.xml"/><Relationship Id="rId6" Type="http://schemas.openxmlformats.org/officeDocument/2006/relationships/tags" Target="../tags/tag44.xml"/><Relationship Id="rId5" Type="http://schemas.openxmlformats.org/officeDocument/2006/relationships/tags" Target="../tags/tag43.xml"/><Relationship Id="rId4" Type="http://schemas.openxmlformats.org/officeDocument/2006/relationships/tags" Target="../tags/tag42.xml"/><Relationship Id="rId3" Type="http://schemas.openxmlformats.org/officeDocument/2006/relationships/tags" Target="../tags/tag41.xml"/><Relationship Id="rId2" Type="http://schemas.openxmlformats.org/officeDocument/2006/relationships/tags" Target="../tags/tag40.xml"/><Relationship Id="rId1" Type="http://schemas.openxmlformats.org/officeDocument/2006/relationships/tags" Target="../tags/tag39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tags" Target="../tags/tag53.xml"/><Relationship Id="rId8" Type="http://schemas.openxmlformats.org/officeDocument/2006/relationships/tags" Target="../tags/tag52.xml"/><Relationship Id="rId7" Type="http://schemas.openxmlformats.org/officeDocument/2006/relationships/tags" Target="../tags/tag51.xml"/><Relationship Id="rId6" Type="http://schemas.openxmlformats.org/officeDocument/2006/relationships/tags" Target="../tags/tag50.xml"/><Relationship Id="rId57" Type="http://schemas.openxmlformats.org/officeDocument/2006/relationships/notesSlide" Target="../notesSlides/notesSlide4.xml"/><Relationship Id="rId56" Type="http://schemas.openxmlformats.org/officeDocument/2006/relationships/slideLayout" Target="../slideLayouts/slideLayout7.xml"/><Relationship Id="rId55" Type="http://schemas.openxmlformats.org/officeDocument/2006/relationships/tags" Target="../tags/tag93.xml"/><Relationship Id="rId54" Type="http://schemas.openxmlformats.org/officeDocument/2006/relationships/tags" Target="../tags/tag92.xml"/><Relationship Id="rId53" Type="http://schemas.openxmlformats.org/officeDocument/2006/relationships/tags" Target="../tags/tag91.xml"/><Relationship Id="rId52" Type="http://schemas.openxmlformats.org/officeDocument/2006/relationships/tags" Target="../tags/tag90.xml"/><Relationship Id="rId51" Type="http://schemas.openxmlformats.org/officeDocument/2006/relationships/tags" Target="../tags/tag89.xml"/><Relationship Id="rId50" Type="http://schemas.openxmlformats.org/officeDocument/2006/relationships/tags" Target="../tags/tag88.xml"/><Relationship Id="rId5" Type="http://schemas.openxmlformats.org/officeDocument/2006/relationships/tags" Target="../tags/tag49.xml"/><Relationship Id="rId49" Type="http://schemas.openxmlformats.org/officeDocument/2006/relationships/tags" Target="../tags/tag87.xml"/><Relationship Id="rId48" Type="http://schemas.openxmlformats.org/officeDocument/2006/relationships/tags" Target="../tags/tag86.xml"/><Relationship Id="rId47" Type="http://schemas.openxmlformats.org/officeDocument/2006/relationships/tags" Target="../tags/tag85.xml"/><Relationship Id="rId46" Type="http://schemas.openxmlformats.org/officeDocument/2006/relationships/tags" Target="../tags/tag84.xml"/><Relationship Id="rId45" Type="http://schemas.openxmlformats.org/officeDocument/2006/relationships/tags" Target="../tags/tag83.xml"/><Relationship Id="rId44" Type="http://schemas.openxmlformats.org/officeDocument/2006/relationships/tags" Target="../tags/tag82.xml"/><Relationship Id="rId43" Type="http://schemas.openxmlformats.org/officeDocument/2006/relationships/tags" Target="../tags/tag81.xml"/><Relationship Id="rId42" Type="http://schemas.openxmlformats.org/officeDocument/2006/relationships/tags" Target="../tags/tag80.xml"/><Relationship Id="rId41" Type="http://schemas.openxmlformats.org/officeDocument/2006/relationships/tags" Target="../tags/tag79.xml"/><Relationship Id="rId40" Type="http://schemas.openxmlformats.org/officeDocument/2006/relationships/tags" Target="../tags/tag78.xml"/><Relationship Id="rId4" Type="http://schemas.openxmlformats.org/officeDocument/2006/relationships/tags" Target="../tags/tag48.xml"/><Relationship Id="rId39" Type="http://schemas.openxmlformats.org/officeDocument/2006/relationships/image" Target="../media/image10.svg"/><Relationship Id="rId38" Type="http://schemas.openxmlformats.org/officeDocument/2006/relationships/image" Target="../media/image9.png"/><Relationship Id="rId37" Type="http://schemas.openxmlformats.org/officeDocument/2006/relationships/tags" Target="../tags/tag77.xml"/><Relationship Id="rId36" Type="http://schemas.openxmlformats.org/officeDocument/2006/relationships/tags" Target="../tags/tag76.xml"/><Relationship Id="rId35" Type="http://schemas.openxmlformats.org/officeDocument/2006/relationships/tags" Target="../tags/tag75.xml"/><Relationship Id="rId34" Type="http://schemas.openxmlformats.org/officeDocument/2006/relationships/tags" Target="../tags/tag74.xml"/><Relationship Id="rId33" Type="http://schemas.openxmlformats.org/officeDocument/2006/relationships/tags" Target="../tags/tag73.xml"/><Relationship Id="rId32" Type="http://schemas.openxmlformats.org/officeDocument/2006/relationships/tags" Target="../tags/tag72.xml"/><Relationship Id="rId31" Type="http://schemas.openxmlformats.org/officeDocument/2006/relationships/tags" Target="../tags/tag71.xml"/><Relationship Id="rId30" Type="http://schemas.openxmlformats.org/officeDocument/2006/relationships/tags" Target="../tags/tag70.xml"/><Relationship Id="rId3" Type="http://schemas.openxmlformats.org/officeDocument/2006/relationships/tags" Target="../tags/tag47.xml"/><Relationship Id="rId29" Type="http://schemas.openxmlformats.org/officeDocument/2006/relationships/tags" Target="../tags/tag69.xml"/><Relationship Id="rId28" Type="http://schemas.openxmlformats.org/officeDocument/2006/relationships/tags" Target="../tags/tag68.xml"/><Relationship Id="rId27" Type="http://schemas.openxmlformats.org/officeDocument/2006/relationships/tags" Target="../tags/tag67.xml"/><Relationship Id="rId26" Type="http://schemas.openxmlformats.org/officeDocument/2006/relationships/tags" Target="../tags/tag66.xml"/><Relationship Id="rId25" Type="http://schemas.openxmlformats.org/officeDocument/2006/relationships/tags" Target="../tags/tag65.xml"/><Relationship Id="rId24" Type="http://schemas.openxmlformats.org/officeDocument/2006/relationships/tags" Target="../tags/tag64.xml"/><Relationship Id="rId23" Type="http://schemas.openxmlformats.org/officeDocument/2006/relationships/tags" Target="../tags/tag63.xml"/><Relationship Id="rId22" Type="http://schemas.openxmlformats.org/officeDocument/2006/relationships/tags" Target="../tags/tag62.xml"/><Relationship Id="rId21" Type="http://schemas.openxmlformats.org/officeDocument/2006/relationships/tags" Target="../tags/tag61.xml"/><Relationship Id="rId20" Type="http://schemas.openxmlformats.org/officeDocument/2006/relationships/tags" Target="../tags/tag60.xml"/><Relationship Id="rId2" Type="http://schemas.openxmlformats.org/officeDocument/2006/relationships/tags" Target="../tags/tag46.xml"/><Relationship Id="rId19" Type="http://schemas.openxmlformats.org/officeDocument/2006/relationships/tags" Target="../tags/tag59.xml"/><Relationship Id="rId18" Type="http://schemas.openxmlformats.org/officeDocument/2006/relationships/image" Target="../media/image8.svg"/><Relationship Id="rId17" Type="http://schemas.openxmlformats.org/officeDocument/2006/relationships/image" Target="../media/image7.png"/><Relationship Id="rId16" Type="http://schemas.openxmlformats.org/officeDocument/2006/relationships/tags" Target="../tags/tag58.xml"/><Relationship Id="rId15" Type="http://schemas.openxmlformats.org/officeDocument/2006/relationships/tags" Target="../tags/tag57.xml"/><Relationship Id="rId14" Type="http://schemas.openxmlformats.org/officeDocument/2006/relationships/tags" Target="../tags/tag56.xml"/><Relationship Id="rId13" Type="http://schemas.openxmlformats.org/officeDocument/2006/relationships/tags" Target="../tags/tag55.xml"/><Relationship Id="rId12" Type="http://schemas.openxmlformats.org/officeDocument/2006/relationships/image" Target="../media/image6.svg"/><Relationship Id="rId11" Type="http://schemas.openxmlformats.org/officeDocument/2006/relationships/image" Target="../media/image5.png"/><Relationship Id="rId10" Type="http://schemas.openxmlformats.org/officeDocument/2006/relationships/tags" Target="../tags/tag54.xml"/><Relationship Id="rId1" Type="http://schemas.openxmlformats.org/officeDocument/2006/relationships/tags" Target="../tags/tag45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image" Target="../media/image11.png"/><Relationship Id="rId8" Type="http://schemas.openxmlformats.org/officeDocument/2006/relationships/tags" Target="../tags/tag101.xml"/><Relationship Id="rId7" Type="http://schemas.openxmlformats.org/officeDocument/2006/relationships/tags" Target="../tags/tag100.xml"/><Relationship Id="rId6" Type="http://schemas.openxmlformats.org/officeDocument/2006/relationships/tags" Target="../tags/tag99.xml"/><Relationship Id="rId56" Type="http://schemas.openxmlformats.org/officeDocument/2006/relationships/notesSlide" Target="../notesSlides/notesSlide5.xml"/><Relationship Id="rId55" Type="http://schemas.openxmlformats.org/officeDocument/2006/relationships/slideLayout" Target="../slideLayouts/slideLayout7.xml"/><Relationship Id="rId54" Type="http://schemas.openxmlformats.org/officeDocument/2006/relationships/tags" Target="../tags/tag141.xml"/><Relationship Id="rId53" Type="http://schemas.openxmlformats.org/officeDocument/2006/relationships/tags" Target="../tags/tag140.xml"/><Relationship Id="rId52" Type="http://schemas.openxmlformats.org/officeDocument/2006/relationships/tags" Target="../tags/tag139.xml"/><Relationship Id="rId51" Type="http://schemas.openxmlformats.org/officeDocument/2006/relationships/tags" Target="../tags/tag138.xml"/><Relationship Id="rId50" Type="http://schemas.openxmlformats.org/officeDocument/2006/relationships/tags" Target="../tags/tag137.xml"/><Relationship Id="rId5" Type="http://schemas.openxmlformats.org/officeDocument/2006/relationships/tags" Target="../tags/tag98.xml"/><Relationship Id="rId49" Type="http://schemas.openxmlformats.org/officeDocument/2006/relationships/tags" Target="../tags/tag136.xml"/><Relationship Id="rId48" Type="http://schemas.openxmlformats.org/officeDocument/2006/relationships/tags" Target="../tags/tag135.xml"/><Relationship Id="rId47" Type="http://schemas.openxmlformats.org/officeDocument/2006/relationships/tags" Target="../tags/tag134.xml"/><Relationship Id="rId46" Type="http://schemas.openxmlformats.org/officeDocument/2006/relationships/tags" Target="../tags/tag133.xml"/><Relationship Id="rId45" Type="http://schemas.openxmlformats.org/officeDocument/2006/relationships/image" Target="../media/image16.svg"/><Relationship Id="rId44" Type="http://schemas.openxmlformats.org/officeDocument/2006/relationships/image" Target="../media/image15.png"/><Relationship Id="rId43" Type="http://schemas.openxmlformats.org/officeDocument/2006/relationships/tags" Target="../tags/tag132.xml"/><Relationship Id="rId42" Type="http://schemas.openxmlformats.org/officeDocument/2006/relationships/tags" Target="../tags/tag131.xml"/><Relationship Id="rId41" Type="http://schemas.openxmlformats.org/officeDocument/2006/relationships/tags" Target="../tags/tag130.xml"/><Relationship Id="rId40" Type="http://schemas.openxmlformats.org/officeDocument/2006/relationships/tags" Target="../tags/tag129.xml"/><Relationship Id="rId4" Type="http://schemas.openxmlformats.org/officeDocument/2006/relationships/tags" Target="../tags/tag97.xml"/><Relationship Id="rId39" Type="http://schemas.openxmlformats.org/officeDocument/2006/relationships/tags" Target="../tags/tag128.xml"/><Relationship Id="rId38" Type="http://schemas.openxmlformats.org/officeDocument/2006/relationships/tags" Target="../tags/tag127.xml"/><Relationship Id="rId37" Type="http://schemas.openxmlformats.org/officeDocument/2006/relationships/tags" Target="../tags/tag126.xml"/><Relationship Id="rId36" Type="http://schemas.openxmlformats.org/officeDocument/2006/relationships/tags" Target="../tags/tag125.xml"/><Relationship Id="rId35" Type="http://schemas.openxmlformats.org/officeDocument/2006/relationships/tags" Target="../tags/tag124.xml"/><Relationship Id="rId34" Type="http://schemas.openxmlformats.org/officeDocument/2006/relationships/tags" Target="../tags/tag123.xml"/><Relationship Id="rId33" Type="http://schemas.openxmlformats.org/officeDocument/2006/relationships/tags" Target="../tags/tag122.xml"/><Relationship Id="rId32" Type="http://schemas.openxmlformats.org/officeDocument/2006/relationships/tags" Target="../tags/tag121.xml"/><Relationship Id="rId31" Type="http://schemas.openxmlformats.org/officeDocument/2006/relationships/tags" Target="../tags/tag120.xml"/><Relationship Id="rId30" Type="http://schemas.openxmlformats.org/officeDocument/2006/relationships/tags" Target="../tags/tag119.xml"/><Relationship Id="rId3" Type="http://schemas.openxmlformats.org/officeDocument/2006/relationships/tags" Target="../tags/tag96.xml"/><Relationship Id="rId29" Type="http://schemas.openxmlformats.org/officeDocument/2006/relationships/image" Target="../media/image14.svg"/><Relationship Id="rId28" Type="http://schemas.openxmlformats.org/officeDocument/2006/relationships/image" Target="../media/image13.png"/><Relationship Id="rId27" Type="http://schemas.openxmlformats.org/officeDocument/2006/relationships/tags" Target="../tags/tag118.xml"/><Relationship Id="rId26" Type="http://schemas.openxmlformats.org/officeDocument/2006/relationships/tags" Target="../tags/tag117.xml"/><Relationship Id="rId25" Type="http://schemas.openxmlformats.org/officeDocument/2006/relationships/tags" Target="../tags/tag116.xml"/><Relationship Id="rId24" Type="http://schemas.openxmlformats.org/officeDocument/2006/relationships/tags" Target="../tags/tag115.xml"/><Relationship Id="rId23" Type="http://schemas.openxmlformats.org/officeDocument/2006/relationships/tags" Target="../tags/tag114.xml"/><Relationship Id="rId22" Type="http://schemas.openxmlformats.org/officeDocument/2006/relationships/tags" Target="../tags/tag113.xml"/><Relationship Id="rId21" Type="http://schemas.openxmlformats.org/officeDocument/2006/relationships/tags" Target="../tags/tag112.xml"/><Relationship Id="rId20" Type="http://schemas.openxmlformats.org/officeDocument/2006/relationships/tags" Target="../tags/tag111.xml"/><Relationship Id="rId2" Type="http://schemas.openxmlformats.org/officeDocument/2006/relationships/tags" Target="../tags/tag95.xml"/><Relationship Id="rId19" Type="http://schemas.openxmlformats.org/officeDocument/2006/relationships/tags" Target="../tags/tag110.xml"/><Relationship Id="rId18" Type="http://schemas.openxmlformats.org/officeDocument/2006/relationships/tags" Target="../tags/tag109.xml"/><Relationship Id="rId17" Type="http://schemas.openxmlformats.org/officeDocument/2006/relationships/tags" Target="../tags/tag108.xml"/><Relationship Id="rId16" Type="http://schemas.openxmlformats.org/officeDocument/2006/relationships/tags" Target="../tags/tag107.xml"/><Relationship Id="rId15" Type="http://schemas.openxmlformats.org/officeDocument/2006/relationships/tags" Target="../tags/tag106.xml"/><Relationship Id="rId14" Type="http://schemas.openxmlformats.org/officeDocument/2006/relationships/tags" Target="../tags/tag105.xml"/><Relationship Id="rId13" Type="http://schemas.openxmlformats.org/officeDocument/2006/relationships/tags" Target="../tags/tag104.xml"/><Relationship Id="rId12" Type="http://schemas.openxmlformats.org/officeDocument/2006/relationships/tags" Target="../tags/tag103.xml"/><Relationship Id="rId11" Type="http://schemas.openxmlformats.org/officeDocument/2006/relationships/tags" Target="../tags/tag102.xml"/><Relationship Id="rId10" Type="http://schemas.openxmlformats.org/officeDocument/2006/relationships/image" Target="../media/image12.svg"/><Relationship Id="rId1" Type="http://schemas.openxmlformats.org/officeDocument/2006/relationships/tags" Target="../tags/tag94.xml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6.xml"/><Relationship Id="rId8" Type="http://schemas.openxmlformats.org/officeDocument/2006/relationships/slideLayout" Target="../slideLayouts/slideLayout11.xml"/><Relationship Id="rId7" Type="http://schemas.openxmlformats.org/officeDocument/2006/relationships/tags" Target="../tags/tag148.xml"/><Relationship Id="rId6" Type="http://schemas.openxmlformats.org/officeDocument/2006/relationships/tags" Target="../tags/tag147.xml"/><Relationship Id="rId5" Type="http://schemas.openxmlformats.org/officeDocument/2006/relationships/tags" Target="../tags/tag146.xml"/><Relationship Id="rId4" Type="http://schemas.openxmlformats.org/officeDocument/2006/relationships/tags" Target="../tags/tag145.xml"/><Relationship Id="rId3" Type="http://schemas.openxmlformats.org/officeDocument/2006/relationships/tags" Target="../tags/tag144.xml"/><Relationship Id="rId2" Type="http://schemas.openxmlformats.org/officeDocument/2006/relationships/tags" Target="../tags/tag143.xml"/><Relationship Id="rId1" Type="http://schemas.openxmlformats.org/officeDocument/2006/relationships/tags" Target="../tags/tag142.xml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tags" Target="../tags/tag157.xml"/><Relationship Id="rId8" Type="http://schemas.openxmlformats.org/officeDocument/2006/relationships/tags" Target="../tags/tag156.xml"/><Relationship Id="rId7" Type="http://schemas.openxmlformats.org/officeDocument/2006/relationships/tags" Target="../tags/tag155.xml"/><Relationship Id="rId6" Type="http://schemas.openxmlformats.org/officeDocument/2006/relationships/tags" Target="../tags/tag154.xml"/><Relationship Id="rId5" Type="http://schemas.openxmlformats.org/officeDocument/2006/relationships/tags" Target="../tags/tag153.xml"/><Relationship Id="rId42" Type="http://schemas.openxmlformats.org/officeDocument/2006/relationships/notesSlide" Target="../notesSlides/notesSlide7.xml"/><Relationship Id="rId41" Type="http://schemas.openxmlformats.org/officeDocument/2006/relationships/slideLayout" Target="../slideLayouts/slideLayout7.xml"/><Relationship Id="rId40" Type="http://schemas.openxmlformats.org/officeDocument/2006/relationships/tags" Target="../tags/tag184.xml"/><Relationship Id="rId4" Type="http://schemas.openxmlformats.org/officeDocument/2006/relationships/tags" Target="../tags/tag152.xml"/><Relationship Id="rId39" Type="http://schemas.openxmlformats.org/officeDocument/2006/relationships/tags" Target="../tags/tag183.xml"/><Relationship Id="rId38" Type="http://schemas.openxmlformats.org/officeDocument/2006/relationships/tags" Target="../tags/tag182.xml"/><Relationship Id="rId37" Type="http://schemas.openxmlformats.org/officeDocument/2006/relationships/tags" Target="../tags/tag181.xml"/><Relationship Id="rId36" Type="http://schemas.openxmlformats.org/officeDocument/2006/relationships/tags" Target="../tags/tag180.xml"/><Relationship Id="rId35" Type="http://schemas.openxmlformats.org/officeDocument/2006/relationships/tags" Target="../tags/tag179.xml"/><Relationship Id="rId34" Type="http://schemas.openxmlformats.org/officeDocument/2006/relationships/tags" Target="../tags/tag178.xml"/><Relationship Id="rId33" Type="http://schemas.openxmlformats.org/officeDocument/2006/relationships/tags" Target="../tags/tag177.xml"/><Relationship Id="rId32" Type="http://schemas.openxmlformats.org/officeDocument/2006/relationships/tags" Target="../tags/tag176.xml"/><Relationship Id="rId31" Type="http://schemas.openxmlformats.org/officeDocument/2006/relationships/tags" Target="../tags/tag175.xml"/><Relationship Id="rId30" Type="http://schemas.openxmlformats.org/officeDocument/2006/relationships/tags" Target="../tags/tag174.xml"/><Relationship Id="rId3" Type="http://schemas.openxmlformats.org/officeDocument/2006/relationships/tags" Target="../tags/tag151.xml"/><Relationship Id="rId29" Type="http://schemas.openxmlformats.org/officeDocument/2006/relationships/tags" Target="../tags/tag173.xml"/><Relationship Id="rId28" Type="http://schemas.openxmlformats.org/officeDocument/2006/relationships/tags" Target="../tags/tag172.xml"/><Relationship Id="rId27" Type="http://schemas.openxmlformats.org/officeDocument/2006/relationships/image" Target="../media/image20.svg"/><Relationship Id="rId26" Type="http://schemas.openxmlformats.org/officeDocument/2006/relationships/image" Target="../media/image19.png"/><Relationship Id="rId25" Type="http://schemas.openxmlformats.org/officeDocument/2006/relationships/tags" Target="../tags/tag171.xml"/><Relationship Id="rId24" Type="http://schemas.openxmlformats.org/officeDocument/2006/relationships/tags" Target="../tags/tag170.xml"/><Relationship Id="rId23" Type="http://schemas.openxmlformats.org/officeDocument/2006/relationships/tags" Target="../tags/tag169.xml"/><Relationship Id="rId22" Type="http://schemas.openxmlformats.org/officeDocument/2006/relationships/tags" Target="../tags/tag168.xml"/><Relationship Id="rId21" Type="http://schemas.openxmlformats.org/officeDocument/2006/relationships/tags" Target="../tags/tag167.xml"/><Relationship Id="rId20" Type="http://schemas.openxmlformats.org/officeDocument/2006/relationships/tags" Target="../tags/tag166.xml"/><Relationship Id="rId2" Type="http://schemas.openxmlformats.org/officeDocument/2006/relationships/tags" Target="../tags/tag150.xml"/><Relationship Id="rId19" Type="http://schemas.openxmlformats.org/officeDocument/2006/relationships/tags" Target="../tags/tag165.xml"/><Relationship Id="rId18" Type="http://schemas.openxmlformats.org/officeDocument/2006/relationships/tags" Target="../tags/tag164.xml"/><Relationship Id="rId17" Type="http://schemas.openxmlformats.org/officeDocument/2006/relationships/tags" Target="../tags/tag163.xml"/><Relationship Id="rId16" Type="http://schemas.openxmlformats.org/officeDocument/2006/relationships/tags" Target="../tags/tag162.xml"/><Relationship Id="rId15" Type="http://schemas.openxmlformats.org/officeDocument/2006/relationships/tags" Target="../tags/tag161.xml"/><Relationship Id="rId14" Type="http://schemas.openxmlformats.org/officeDocument/2006/relationships/tags" Target="../tags/tag160.xml"/><Relationship Id="rId13" Type="http://schemas.openxmlformats.org/officeDocument/2006/relationships/image" Target="../media/image18.svg"/><Relationship Id="rId12" Type="http://schemas.openxmlformats.org/officeDocument/2006/relationships/image" Target="../media/image17.png"/><Relationship Id="rId11" Type="http://schemas.openxmlformats.org/officeDocument/2006/relationships/tags" Target="../tags/tag159.xml"/><Relationship Id="rId10" Type="http://schemas.openxmlformats.org/officeDocument/2006/relationships/tags" Target="../tags/tag158.xml"/><Relationship Id="rId1" Type="http://schemas.openxmlformats.org/officeDocument/2006/relationships/tags" Target="../tags/tag149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tags" Target="../tags/tag191.xml"/><Relationship Id="rId8" Type="http://schemas.openxmlformats.org/officeDocument/2006/relationships/image" Target="../media/image22.svg"/><Relationship Id="rId7" Type="http://schemas.openxmlformats.org/officeDocument/2006/relationships/image" Target="../media/image21.png"/><Relationship Id="rId6" Type="http://schemas.openxmlformats.org/officeDocument/2006/relationships/tags" Target="../tags/tag190.xml"/><Relationship Id="rId5" Type="http://schemas.openxmlformats.org/officeDocument/2006/relationships/tags" Target="../tags/tag189.xml"/><Relationship Id="rId43" Type="http://schemas.openxmlformats.org/officeDocument/2006/relationships/notesSlide" Target="../notesSlides/notesSlide8.xml"/><Relationship Id="rId42" Type="http://schemas.openxmlformats.org/officeDocument/2006/relationships/slideLayout" Target="../slideLayouts/slideLayout7.xml"/><Relationship Id="rId41" Type="http://schemas.openxmlformats.org/officeDocument/2006/relationships/tags" Target="../tags/tag221.xml"/><Relationship Id="rId40" Type="http://schemas.openxmlformats.org/officeDocument/2006/relationships/tags" Target="../tags/tag220.xml"/><Relationship Id="rId4" Type="http://schemas.openxmlformats.org/officeDocument/2006/relationships/tags" Target="../tags/tag188.xml"/><Relationship Id="rId39" Type="http://schemas.openxmlformats.org/officeDocument/2006/relationships/tags" Target="../tags/tag219.xml"/><Relationship Id="rId38" Type="http://schemas.openxmlformats.org/officeDocument/2006/relationships/tags" Target="../tags/tag218.xml"/><Relationship Id="rId37" Type="http://schemas.openxmlformats.org/officeDocument/2006/relationships/tags" Target="../tags/tag217.xml"/><Relationship Id="rId36" Type="http://schemas.openxmlformats.org/officeDocument/2006/relationships/tags" Target="../tags/tag216.xml"/><Relationship Id="rId35" Type="http://schemas.openxmlformats.org/officeDocument/2006/relationships/tags" Target="../tags/tag215.xml"/><Relationship Id="rId34" Type="http://schemas.openxmlformats.org/officeDocument/2006/relationships/tags" Target="../tags/tag214.xml"/><Relationship Id="rId33" Type="http://schemas.openxmlformats.org/officeDocument/2006/relationships/tags" Target="../tags/tag213.xml"/><Relationship Id="rId32" Type="http://schemas.openxmlformats.org/officeDocument/2006/relationships/tags" Target="../tags/tag212.xml"/><Relationship Id="rId31" Type="http://schemas.openxmlformats.org/officeDocument/2006/relationships/tags" Target="../tags/tag211.xml"/><Relationship Id="rId30" Type="http://schemas.openxmlformats.org/officeDocument/2006/relationships/tags" Target="../tags/tag210.xml"/><Relationship Id="rId3" Type="http://schemas.openxmlformats.org/officeDocument/2006/relationships/tags" Target="../tags/tag187.xml"/><Relationship Id="rId29" Type="http://schemas.openxmlformats.org/officeDocument/2006/relationships/tags" Target="../tags/tag209.xml"/><Relationship Id="rId28" Type="http://schemas.openxmlformats.org/officeDocument/2006/relationships/tags" Target="../tags/tag208.xml"/><Relationship Id="rId27" Type="http://schemas.openxmlformats.org/officeDocument/2006/relationships/tags" Target="../tags/tag207.xml"/><Relationship Id="rId26" Type="http://schemas.openxmlformats.org/officeDocument/2006/relationships/tags" Target="../tags/tag206.xml"/><Relationship Id="rId25" Type="http://schemas.openxmlformats.org/officeDocument/2006/relationships/tags" Target="../tags/tag205.xml"/><Relationship Id="rId24" Type="http://schemas.openxmlformats.org/officeDocument/2006/relationships/tags" Target="../tags/tag204.xml"/><Relationship Id="rId23" Type="http://schemas.openxmlformats.org/officeDocument/2006/relationships/image" Target="../media/image24.svg"/><Relationship Id="rId22" Type="http://schemas.openxmlformats.org/officeDocument/2006/relationships/image" Target="../media/image23.png"/><Relationship Id="rId21" Type="http://schemas.openxmlformats.org/officeDocument/2006/relationships/tags" Target="../tags/tag203.xml"/><Relationship Id="rId20" Type="http://schemas.openxmlformats.org/officeDocument/2006/relationships/tags" Target="../tags/tag202.xml"/><Relationship Id="rId2" Type="http://schemas.openxmlformats.org/officeDocument/2006/relationships/tags" Target="../tags/tag186.xml"/><Relationship Id="rId19" Type="http://schemas.openxmlformats.org/officeDocument/2006/relationships/tags" Target="../tags/tag201.xml"/><Relationship Id="rId18" Type="http://schemas.openxmlformats.org/officeDocument/2006/relationships/tags" Target="../tags/tag200.xml"/><Relationship Id="rId17" Type="http://schemas.openxmlformats.org/officeDocument/2006/relationships/tags" Target="../tags/tag199.xml"/><Relationship Id="rId16" Type="http://schemas.openxmlformats.org/officeDocument/2006/relationships/tags" Target="../tags/tag198.xml"/><Relationship Id="rId15" Type="http://schemas.openxmlformats.org/officeDocument/2006/relationships/tags" Target="../tags/tag197.xml"/><Relationship Id="rId14" Type="http://schemas.openxmlformats.org/officeDocument/2006/relationships/tags" Target="../tags/tag196.xml"/><Relationship Id="rId13" Type="http://schemas.openxmlformats.org/officeDocument/2006/relationships/tags" Target="../tags/tag195.xml"/><Relationship Id="rId12" Type="http://schemas.openxmlformats.org/officeDocument/2006/relationships/tags" Target="../tags/tag194.xml"/><Relationship Id="rId11" Type="http://schemas.openxmlformats.org/officeDocument/2006/relationships/tags" Target="../tags/tag193.xml"/><Relationship Id="rId10" Type="http://schemas.openxmlformats.org/officeDocument/2006/relationships/tags" Target="../tags/tag192.xml"/><Relationship Id="rId1" Type="http://schemas.openxmlformats.org/officeDocument/2006/relationships/tags" Target="../tags/tag185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1.xml"/><Relationship Id="rId8" Type="http://schemas.openxmlformats.org/officeDocument/2006/relationships/tags" Target="../tags/tag229.xml"/><Relationship Id="rId7" Type="http://schemas.openxmlformats.org/officeDocument/2006/relationships/tags" Target="../tags/tag228.xml"/><Relationship Id="rId6" Type="http://schemas.openxmlformats.org/officeDocument/2006/relationships/tags" Target="../tags/tag227.xml"/><Relationship Id="rId5" Type="http://schemas.openxmlformats.org/officeDocument/2006/relationships/tags" Target="../tags/tag226.xml"/><Relationship Id="rId4" Type="http://schemas.openxmlformats.org/officeDocument/2006/relationships/tags" Target="../tags/tag225.xml"/><Relationship Id="rId3" Type="http://schemas.openxmlformats.org/officeDocument/2006/relationships/tags" Target="../tags/tag224.xml"/><Relationship Id="rId2" Type="http://schemas.openxmlformats.org/officeDocument/2006/relationships/tags" Target="../tags/tag223.xml"/><Relationship Id="rId10" Type="http://schemas.openxmlformats.org/officeDocument/2006/relationships/notesSlide" Target="../notesSlides/notesSlide9.xml"/><Relationship Id="rId1" Type="http://schemas.openxmlformats.org/officeDocument/2006/relationships/tags" Target="../tags/tag222.xml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tags" Target="../tags/tag237.xml"/><Relationship Id="rId8" Type="http://schemas.openxmlformats.org/officeDocument/2006/relationships/tags" Target="../tags/tag236.xml"/><Relationship Id="rId7" Type="http://schemas.openxmlformats.org/officeDocument/2006/relationships/tags" Target="../tags/tag235.xml"/><Relationship Id="rId6" Type="http://schemas.openxmlformats.org/officeDocument/2006/relationships/tags" Target="../tags/tag234.xml"/><Relationship Id="rId5" Type="http://schemas.openxmlformats.org/officeDocument/2006/relationships/tags" Target="../tags/tag233.xml"/><Relationship Id="rId4" Type="http://schemas.openxmlformats.org/officeDocument/2006/relationships/tags" Target="../tags/tag232.xml"/><Relationship Id="rId30" Type="http://schemas.openxmlformats.org/officeDocument/2006/relationships/notesSlide" Target="../notesSlides/notesSlide10.xml"/><Relationship Id="rId3" Type="http://schemas.openxmlformats.org/officeDocument/2006/relationships/tags" Target="../tags/tag231.xml"/><Relationship Id="rId29" Type="http://schemas.openxmlformats.org/officeDocument/2006/relationships/slideLayout" Target="../slideLayouts/slideLayout7.xml"/><Relationship Id="rId28" Type="http://schemas.openxmlformats.org/officeDocument/2006/relationships/tags" Target="../tags/tag256.xml"/><Relationship Id="rId27" Type="http://schemas.openxmlformats.org/officeDocument/2006/relationships/tags" Target="../tags/tag255.xml"/><Relationship Id="rId26" Type="http://schemas.openxmlformats.org/officeDocument/2006/relationships/tags" Target="../tags/tag254.xml"/><Relationship Id="rId25" Type="http://schemas.openxmlformats.org/officeDocument/2006/relationships/tags" Target="../tags/tag253.xml"/><Relationship Id="rId24" Type="http://schemas.openxmlformats.org/officeDocument/2006/relationships/tags" Target="../tags/tag252.xml"/><Relationship Id="rId23" Type="http://schemas.openxmlformats.org/officeDocument/2006/relationships/tags" Target="../tags/tag251.xml"/><Relationship Id="rId22" Type="http://schemas.openxmlformats.org/officeDocument/2006/relationships/tags" Target="../tags/tag250.xml"/><Relationship Id="rId21" Type="http://schemas.openxmlformats.org/officeDocument/2006/relationships/tags" Target="../tags/tag249.xml"/><Relationship Id="rId20" Type="http://schemas.openxmlformats.org/officeDocument/2006/relationships/tags" Target="../tags/tag248.xml"/><Relationship Id="rId2" Type="http://schemas.openxmlformats.org/officeDocument/2006/relationships/tags" Target="../tags/tag230.xml"/><Relationship Id="rId19" Type="http://schemas.openxmlformats.org/officeDocument/2006/relationships/tags" Target="../tags/tag247.xml"/><Relationship Id="rId18" Type="http://schemas.openxmlformats.org/officeDocument/2006/relationships/tags" Target="../tags/tag246.xml"/><Relationship Id="rId17" Type="http://schemas.openxmlformats.org/officeDocument/2006/relationships/tags" Target="../tags/tag245.xml"/><Relationship Id="rId16" Type="http://schemas.openxmlformats.org/officeDocument/2006/relationships/tags" Target="../tags/tag244.xml"/><Relationship Id="rId15" Type="http://schemas.openxmlformats.org/officeDocument/2006/relationships/tags" Target="../tags/tag243.xml"/><Relationship Id="rId14" Type="http://schemas.openxmlformats.org/officeDocument/2006/relationships/tags" Target="../tags/tag242.xml"/><Relationship Id="rId13" Type="http://schemas.openxmlformats.org/officeDocument/2006/relationships/tags" Target="../tags/tag241.xml"/><Relationship Id="rId12" Type="http://schemas.openxmlformats.org/officeDocument/2006/relationships/tags" Target="../tags/tag240.xml"/><Relationship Id="rId11" Type="http://schemas.openxmlformats.org/officeDocument/2006/relationships/tags" Target="../tags/tag239.xml"/><Relationship Id="rId10" Type="http://schemas.openxmlformats.org/officeDocument/2006/relationships/tags" Target="../tags/tag238.xml"/><Relationship Id="rId1" Type="http://schemas.openxmlformats.org/officeDocument/2006/relationships/chart" Target="../charts/chart1.xml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tags" Target="../tags/tag263.xml"/><Relationship Id="rId8" Type="http://schemas.openxmlformats.org/officeDocument/2006/relationships/tags" Target="../tags/tag262.xml"/><Relationship Id="rId7" Type="http://schemas.openxmlformats.org/officeDocument/2006/relationships/image" Target="../media/image26.svg"/><Relationship Id="rId65" Type="http://schemas.openxmlformats.org/officeDocument/2006/relationships/notesSlide" Target="../notesSlides/notesSlide11.xml"/><Relationship Id="rId64" Type="http://schemas.openxmlformats.org/officeDocument/2006/relationships/slideLayout" Target="../slideLayouts/slideLayout7.xml"/><Relationship Id="rId63" Type="http://schemas.openxmlformats.org/officeDocument/2006/relationships/tags" Target="../tags/tag311.xml"/><Relationship Id="rId62" Type="http://schemas.openxmlformats.org/officeDocument/2006/relationships/tags" Target="../tags/tag310.xml"/><Relationship Id="rId61" Type="http://schemas.openxmlformats.org/officeDocument/2006/relationships/tags" Target="../tags/tag309.xml"/><Relationship Id="rId60" Type="http://schemas.openxmlformats.org/officeDocument/2006/relationships/tags" Target="../tags/tag308.xml"/><Relationship Id="rId6" Type="http://schemas.openxmlformats.org/officeDocument/2006/relationships/image" Target="../media/image25.png"/><Relationship Id="rId59" Type="http://schemas.openxmlformats.org/officeDocument/2006/relationships/tags" Target="../tags/tag307.xml"/><Relationship Id="rId58" Type="http://schemas.openxmlformats.org/officeDocument/2006/relationships/tags" Target="../tags/tag306.xml"/><Relationship Id="rId57" Type="http://schemas.openxmlformats.org/officeDocument/2006/relationships/tags" Target="../tags/tag305.xml"/><Relationship Id="rId56" Type="http://schemas.openxmlformats.org/officeDocument/2006/relationships/tags" Target="../tags/tag304.xml"/><Relationship Id="rId55" Type="http://schemas.openxmlformats.org/officeDocument/2006/relationships/tags" Target="../tags/tag303.xml"/><Relationship Id="rId54" Type="http://schemas.openxmlformats.org/officeDocument/2006/relationships/tags" Target="../tags/tag302.xml"/><Relationship Id="rId53" Type="http://schemas.openxmlformats.org/officeDocument/2006/relationships/tags" Target="../tags/tag301.xml"/><Relationship Id="rId52" Type="http://schemas.openxmlformats.org/officeDocument/2006/relationships/image" Target="../media/image32.svg"/><Relationship Id="rId51" Type="http://schemas.openxmlformats.org/officeDocument/2006/relationships/image" Target="../media/image31.png"/><Relationship Id="rId50" Type="http://schemas.openxmlformats.org/officeDocument/2006/relationships/tags" Target="../tags/tag300.xml"/><Relationship Id="rId5" Type="http://schemas.openxmlformats.org/officeDocument/2006/relationships/tags" Target="../tags/tag261.xml"/><Relationship Id="rId49" Type="http://schemas.openxmlformats.org/officeDocument/2006/relationships/tags" Target="../tags/tag299.xml"/><Relationship Id="rId48" Type="http://schemas.openxmlformats.org/officeDocument/2006/relationships/tags" Target="../tags/tag298.xml"/><Relationship Id="rId47" Type="http://schemas.openxmlformats.org/officeDocument/2006/relationships/tags" Target="../tags/tag297.xml"/><Relationship Id="rId46" Type="http://schemas.openxmlformats.org/officeDocument/2006/relationships/tags" Target="../tags/tag296.xml"/><Relationship Id="rId45" Type="http://schemas.openxmlformats.org/officeDocument/2006/relationships/tags" Target="../tags/tag295.xml"/><Relationship Id="rId44" Type="http://schemas.openxmlformats.org/officeDocument/2006/relationships/tags" Target="../tags/tag294.xml"/><Relationship Id="rId43" Type="http://schemas.openxmlformats.org/officeDocument/2006/relationships/tags" Target="../tags/tag293.xml"/><Relationship Id="rId42" Type="http://schemas.openxmlformats.org/officeDocument/2006/relationships/tags" Target="../tags/tag292.xml"/><Relationship Id="rId41" Type="http://schemas.openxmlformats.org/officeDocument/2006/relationships/tags" Target="../tags/tag291.xml"/><Relationship Id="rId40" Type="http://schemas.openxmlformats.org/officeDocument/2006/relationships/tags" Target="../tags/tag290.xml"/><Relationship Id="rId4" Type="http://schemas.openxmlformats.org/officeDocument/2006/relationships/tags" Target="../tags/tag260.xml"/><Relationship Id="rId39" Type="http://schemas.openxmlformats.org/officeDocument/2006/relationships/tags" Target="../tags/tag289.xml"/><Relationship Id="rId38" Type="http://schemas.openxmlformats.org/officeDocument/2006/relationships/tags" Target="../tags/tag288.xml"/><Relationship Id="rId37" Type="http://schemas.openxmlformats.org/officeDocument/2006/relationships/tags" Target="../tags/tag287.xml"/><Relationship Id="rId36" Type="http://schemas.openxmlformats.org/officeDocument/2006/relationships/tags" Target="../tags/tag286.xml"/><Relationship Id="rId35" Type="http://schemas.openxmlformats.org/officeDocument/2006/relationships/tags" Target="../tags/tag285.xml"/><Relationship Id="rId34" Type="http://schemas.openxmlformats.org/officeDocument/2006/relationships/tags" Target="../tags/tag284.xml"/><Relationship Id="rId33" Type="http://schemas.openxmlformats.org/officeDocument/2006/relationships/image" Target="../media/image30.svg"/><Relationship Id="rId32" Type="http://schemas.openxmlformats.org/officeDocument/2006/relationships/image" Target="../media/image29.png"/><Relationship Id="rId31" Type="http://schemas.openxmlformats.org/officeDocument/2006/relationships/tags" Target="../tags/tag283.xml"/><Relationship Id="rId30" Type="http://schemas.openxmlformats.org/officeDocument/2006/relationships/tags" Target="../tags/tag282.xml"/><Relationship Id="rId3" Type="http://schemas.openxmlformats.org/officeDocument/2006/relationships/tags" Target="../tags/tag259.xml"/><Relationship Id="rId29" Type="http://schemas.openxmlformats.org/officeDocument/2006/relationships/tags" Target="../tags/tag281.xml"/><Relationship Id="rId28" Type="http://schemas.openxmlformats.org/officeDocument/2006/relationships/tags" Target="../tags/tag280.xml"/><Relationship Id="rId27" Type="http://schemas.openxmlformats.org/officeDocument/2006/relationships/tags" Target="../tags/tag279.xml"/><Relationship Id="rId26" Type="http://schemas.openxmlformats.org/officeDocument/2006/relationships/tags" Target="../tags/tag278.xml"/><Relationship Id="rId25" Type="http://schemas.openxmlformats.org/officeDocument/2006/relationships/tags" Target="../tags/tag277.xml"/><Relationship Id="rId24" Type="http://schemas.openxmlformats.org/officeDocument/2006/relationships/tags" Target="../tags/tag276.xml"/><Relationship Id="rId23" Type="http://schemas.openxmlformats.org/officeDocument/2006/relationships/tags" Target="../tags/tag275.xml"/><Relationship Id="rId22" Type="http://schemas.openxmlformats.org/officeDocument/2006/relationships/tags" Target="../tags/tag274.xml"/><Relationship Id="rId21" Type="http://schemas.openxmlformats.org/officeDocument/2006/relationships/tags" Target="../tags/tag273.xml"/><Relationship Id="rId20" Type="http://schemas.openxmlformats.org/officeDocument/2006/relationships/tags" Target="../tags/tag272.xml"/><Relationship Id="rId2" Type="http://schemas.openxmlformats.org/officeDocument/2006/relationships/tags" Target="../tags/tag258.xml"/><Relationship Id="rId19" Type="http://schemas.openxmlformats.org/officeDocument/2006/relationships/tags" Target="../tags/tag271.xml"/><Relationship Id="rId18" Type="http://schemas.openxmlformats.org/officeDocument/2006/relationships/tags" Target="../tags/tag270.xml"/><Relationship Id="rId17" Type="http://schemas.openxmlformats.org/officeDocument/2006/relationships/image" Target="../media/image28.svg"/><Relationship Id="rId16" Type="http://schemas.openxmlformats.org/officeDocument/2006/relationships/image" Target="../media/image27.png"/><Relationship Id="rId15" Type="http://schemas.openxmlformats.org/officeDocument/2006/relationships/tags" Target="../tags/tag269.xml"/><Relationship Id="rId14" Type="http://schemas.openxmlformats.org/officeDocument/2006/relationships/tags" Target="../tags/tag268.xml"/><Relationship Id="rId13" Type="http://schemas.openxmlformats.org/officeDocument/2006/relationships/tags" Target="../tags/tag267.xml"/><Relationship Id="rId12" Type="http://schemas.openxmlformats.org/officeDocument/2006/relationships/tags" Target="../tags/tag266.xml"/><Relationship Id="rId11" Type="http://schemas.openxmlformats.org/officeDocument/2006/relationships/tags" Target="../tags/tag265.xml"/><Relationship Id="rId10" Type="http://schemas.openxmlformats.org/officeDocument/2006/relationships/tags" Target="../tags/tag264.xml"/><Relationship Id="rId1" Type="http://schemas.openxmlformats.org/officeDocument/2006/relationships/tags" Target="../tags/tag257.xml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tags" Target="../tags/tag320.xml"/><Relationship Id="rId8" Type="http://schemas.openxmlformats.org/officeDocument/2006/relationships/tags" Target="../tags/tag319.xml"/><Relationship Id="rId7" Type="http://schemas.openxmlformats.org/officeDocument/2006/relationships/tags" Target="../tags/tag318.xml"/><Relationship Id="rId6" Type="http://schemas.openxmlformats.org/officeDocument/2006/relationships/tags" Target="../tags/tag317.xml"/><Relationship Id="rId5" Type="http://schemas.openxmlformats.org/officeDocument/2006/relationships/tags" Target="../tags/tag316.xml"/><Relationship Id="rId4" Type="http://schemas.openxmlformats.org/officeDocument/2006/relationships/tags" Target="../tags/tag315.xml"/><Relationship Id="rId35" Type="http://schemas.openxmlformats.org/officeDocument/2006/relationships/notesSlide" Target="../notesSlides/notesSlide12.xml"/><Relationship Id="rId34" Type="http://schemas.openxmlformats.org/officeDocument/2006/relationships/slideLayout" Target="../slideLayouts/slideLayout7.xml"/><Relationship Id="rId33" Type="http://schemas.openxmlformats.org/officeDocument/2006/relationships/tags" Target="../tags/tag340.xml"/><Relationship Id="rId32" Type="http://schemas.openxmlformats.org/officeDocument/2006/relationships/image" Target="../media/image36.svg"/><Relationship Id="rId31" Type="http://schemas.openxmlformats.org/officeDocument/2006/relationships/image" Target="../media/image35.png"/><Relationship Id="rId30" Type="http://schemas.openxmlformats.org/officeDocument/2006/relationships/tags" Target="../tags/tag339.xml"/><Relationship Id="rId3" Type="http://schemas.openxmlformats.org/officeDocument/2006/relationships/tags" Target="../tags/tag314.xml"/><Relationship Id="rId29" Type="http://schemas.openxmlformats.org/officeDocument/2006/relationships/tags" Target="../tags/tag338.xml"/><Relationship Id="rId28" Type="http://schemas.openxmlformats.org/officeDocument/2006/relationships/tags" Target="../tags/tag337.xml"/><Relationship Id="rId27" Type="http://schemas.openxmlformats.org/officeDocument/2006/relationships/tags" Target="../tags/tag336.xml"/><Relationship Id="rId26" Type="http://schemas.openxmlformats.org/officeDocument/2006/relationships/image" Target="../media/image34.svg"/><Relationship Id="rId25" Type="http://schemas.openxmlformats.org/officeDocument/2006/relationships/image" Target="../media/image33.png"/><Relationship Id="rId24" Type="http://schemas.openxmlformats.org/officeDocument/2006/relationships/tags" Target="../tags/tag335.xml"/><Relationship Id="rId23" Type="http://schemas.openxmlformats.org/officeDocument/2006/relationships/tags" Target="../tags/tag334.xml"/><Relationship Id="rId22" Type="http://schemas.openxmlformats.org/officeDocument/2006/relationships/tags" Target="../tags/tag333.xml"/><Relationship Id="rId21" Type="http://schemas.openxmlformats.org/officeDocument/2006/relationships/tags" Target="../tags/tag332.xml"/><Relationship Id="rId20" Type="http://schemas.openxmlformats.org/officeDocument/2006/relationships/tags" Target="../tags/tag331.xml"/><Relationship Id="rId2" Type="http://schemas.openxmlformats.org/officeDocument/2006/relationships/tags" Target="../tags/tag313.xml"/><Relationship Id="rId19" Type="http://schemas.openxmlformats.org/officeDocument/2006/relationships/tags" Target="../tags/tag330.xml"/><Relationship Id="rId18" Type="http://schemas.openxmlformats.org/officeDocument/2006/relationships/tags" Target="../tags/tag329.xml"/><Relationship Id="rId17" Type="http://schemas.openxmlformats.org/officeDocument/2006/relationships/tags" Target="../tags/tag328.xml"/><Relationship Id="rId16" Type="http://schemas.openxmlformats.org/officeDocument/2006/relationships/tags" Target="../tags/tag327.xml"/><Relationship Id="rId15" Type="http://schemas.openxmlformats.org/officeDocument/2006/relationships/tags" Target="../tags/tag326.xml"/><Relationship Id="rId14" Type="http://schemas.openxmlformats.org/officeDocument/2006/relationships/tags" Target="../tags/tag325.xml"/><Relationship Id="rId13" Type="http://schemas.openxmlformats.org/officeDocument/2006/relationships/tags" Target="../tags/tag324.xml"/><Relationship Id="rId12" Type="http://schemas.openxmlformats.org/officeDocument/2006/relationships/tags" Target="../tags/tag323.xml"/><Relationship Id="rId11" Type="http://schemas.openxmlformats.org/officeDocument/2006/relationships/tags" Target="../tags/tag322.xml"/><Relationship Id="rId10" Type="http://schemas.openxmlformats.org/officeDocument/2006/relationships/tags" Target="../tags/tag321.xml"/><Relationship Id="rId1" Type="http://schemas.openxmlformats.org/officeDocument/2006/relationships/tags" Target="../tags/tag312.xml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tags" Target="../tags/tag347.xml"/><Relationship Id="rId8" Type="http://schemas.openxmlformats.org/officeDocument/2006/relationships/tags" Target="../tags/tag346.xml"/><Relationship Id="rId7" Type="http://schemas.openxmlformats.org/officeDocument/2006/relationships/tags" Target="../tags/tag345.xml"/><Relationship Id="rId6" Type="http://schemas.openxmlformats.org/officeDocument/2006/relationships/tags" Target="../tags/tag344.xml"/><Relationship Id="rId52" Type="http://schemas.openxmlformats.org/officeDocument/2006/relationships/notesSlide" Target="../notesSlides/notesSlide13.xml"/><Relationship Id="rId51" Type="http://schemas.openxmlformats.org/officeDocument/2006/relationships/slideLayout" Target="../slideLayouts/slideLayout7.xml"/><Relationship Id="rId50" Type="http://schemas.openxmlformats.org/officeDocument/2006/relationships/tags" Target="../tags/tag382.xml"/><Relationship Id="rId5" Type="http://schemas.openxmlformats.org/officeDocument/2006/relationships/image" Target="../media/image38.svg"/><Relationship Id="rId49" Type="http://schemas.openxmlformats.org/officeDocument/2006/relationships/tags" Target="../tags/tag381.xml"/><Relationship Id="rId48" Type="http://schemas.openxmlformats.org/officeDocument/2006/relationships/tags" Target="../tags/tag380.xml"/><Relationship Id="rId47" Type="http://schemas.openxmlformats.org/officeDocument/2006/relationships/tags" Target="../tags/tag379.xml"/><Relationship Id="rId46" Type="http://schemas.openxmlformats.org/officeDocument/2006/relationships/tags" Target="../tags/tag378.xml"/><Relationship Id="rId45" Type="http://schemas.openxmlformats.org/officeDocument/2006/relationships/tags" Target="../tags/tag377.xml"/><Relationship Id="rId44" Type="http://schemas.openxmlformats.org/officeDocument/2006/relationships/tags" Target="../tags/tag376.xml"/><Relationship Id="rId43" Type="http://schemas.openxmlformats.org/officeDocument/2006/relationships/tags" Target="../tags/tag375.xml"/><Relationship Id="rId42" Type="http://schemas.openxmlformats.org/officeDocument/2006/relationships/tags" Target="../tags/tag374.xml"/><Relationship Id="rId41" Type="http://schemas.openxmlformats.org/officeDocument/2006/relationships/tags" Target="../tags/tag373.xml"/><Relationship Id="rId40" Type="http://schemas.openxmlformats.org/officeDocument/2006/relationships/tags" Target="../tags/tag372.xml"/><Relationship Id="rId4" Type="http://schemas.openxmlformats.org/officeDocument/2006/relationships/image" Target="../media/image37.png"/><Relationship Id="rId39" Type="http://schemas.openxmlformats.org/officeDocument/2006/relationships/tags" Target="../tags/tag371.xml"/><Relationship Id="rId38" Type="http://schemas.openxmlformats.org/officeDocument/2006/relationships/tags" Target="../tags/tag370.xml"/><Relationship Id="rId37" Type="http://schemas.openxmlformats.org/officeDocument/2006/relationships/tags" Target="../tags/tag369.xml"/><Relationship Id="rId36" Type="http://schemas.openxmlformats.org/officeDocument/2006/relationships/tags" Target="../tags/tag368.xml"/><Relationship Id="rId35" Type="http://schemas.openxmlformats.org/officeDocument/2006/relationships/image" Target="../media/image44.svg"/><Relationship Id="rId34" Type="http://schemas.openxmlformats.org/officeDocument/2006/relationships/image" Target="../media/image43.png"/><Relationship Id="rId33" Type="http://schemas.openxmlformats.org/officeDocument/2006/relationships/tags" Target="../tags/tag367.xml"/><Relationship Id="rId32" Type="http://schemas.openxmlformats.org/officeDocument/2006/relationships/tags" Target="../tags/tag366.xml"/><Relationship Id="rId31" Type="http://schemas.openxmlformats.org/officeDocument/2006/relationships/tags" Target="../tags/tag365.xml"/><Relationship Id="rId30" Type="http://schemas.openxmlformats.org/officeDocument/2006/relationships/image" Target="../media/image42.svg"/><Relationship Id="rId3" Type="http://schemas.openxmlformats.org/officeDocument/2006/relationships/tags" Target="../tags/tag343.xml"/><Relationship Id="rId29" Type="http://schemas.openxmlformats.org/officeDocument/2006/relationships/image" Target="../media/image41.png"/><Relationship Id="rId28" Type="http://schemas.openxmlformats.org/officeDocument/2006/relationships/tags" Target="../tags/tag364.xml"/><Relationship Id="rId27" Type="http://schemas.openxmlformats.org/officeDocument/2006/relationships/tags" Target="../tags/tag363.xml"/><Relationship Id="rId26" Type="http://schemas.openxmlformats.org/officeDocument/2006/relationships/tags" Target="../tags/tag362.xml"/><Relationship Id="rId25" Type="http://schemas.openxmlformats.org/officeDocument/2006/relationships/tags" Target="../tags/tag361.xml"/><Relationship Id="rId24" Type="http://schemas.openxmlformats.org/officeDocument/2006/relationships/tags" Target="../tags/tag360.xml"/><Relationship Id="rId23" Type="http://schemas.openxmlformats.org/officeDocument/2006/relationships/tags" Target="../tags/tag359.xml"/><Relationship Id="rId22" Type="http://schemas.openxmlformats.org/officeDocument/2006/relationships/tags" Target="../tags/tag358.xml"/><Relationship Id="rId21" Type="http://schemas.openxmlformats.org/officeDocument/2006/relationships/tags" Target="../tags/tag357.xml"/><Relationship Id="rId20" Type="http://schemas.openxmlformats.org/officeDocument/2006/relationships/tags" Target="../tags/tag356.xml"/><Relationship Id="rId2" Type="http://schemas.openxmlformats.org/officeDocument/2006/relationships/tags" Target="../tags/tag342.xml"/><Relationship Id="rId19" Type="http://schemas.openxmlformats.org/officeDocument/2006/relationships/tags" Target="../tags/tag355.xml"/><Relationship Id="rId18" Type="http://schemas.openxmlformats.org/officeDocument/2006/relationships/tags" Target="../tags/tag354.xml"/><Relationship Id="rId17" Type="http://schemas.openxmlformats.org/officeDocument/2006/relationships/tags" Target="../tags/tag353.xml"/><Relationship Id="rId16" Type="http://schemas.openxmlformats.org/officeDocument/2006/relationships/tags" Target="../tags/tag352.xml"/><Relationship Id="rId15" Type="http://schemas.openxmlformats.org/officeDocument/2006/relationships/tags" Target="../tags/tag351.xml"/><Relationship Id="rId14" Type="http://schemas.openxmlformats.org/officeDocument/2006/relationships/image" Target="../media/image40.svg"/><Relationship Id="rId13" Type="http://schemas.openxmlformats.org/officeDocument/2006/relationships/image" Target="../media/image39.png"/><Relationship Id="rId12" Type="http://schemas.openxmlformats.org/officeDocument/2006/relationships/tags" Target="../tags/tag350.xml"/><Relationship Id="rId11" Type="http://schemas.openxmlformats.org/officeDocument/2006/relationships/tags" Target="../tags/tag349.xml"/><Relationship Id="rId10" Type="http://schemas.openxmlformats.org/officeDocument/2006/relationships/tags" Target="../tags/tag348.xml"/><Relationship Id="rId1" Type="http://schemas.openxmlformats.org/officeDocument/2006/relationships/tags" Target="../tags/tag341.xml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1.xml"/><Relationship Id="rId8" Type="http://schemas.openxmlformats.org/officeDocument/2006/relationships/tags" Target="../tags/tag390.xml"/><Relationship Id="rId7" Type="http://schemas.openxmlformats.org/officeDocument/2006/relationships/tags" Target="../tags/tag389.xml"/><Relationship Id="rId6" Type="http://schemas.openxmlformats.org/officeDocument/2006/relationships/tags" Target="../tags/tag388.xml"/><Relationship Id="rId5" Type="http://schemas.openxmlformats.org/officeDocument/2006/relationships/tags" Target="../tags/tag387.xml"/><Relationship Id="rId4" Type="http://schemas.openxmlformats.org/officeDocument/2006/relationships/tags" Target="../tags/tag386.xml"/><Relationship Id="rId3" Type="http://schemas.openxmlformats.org/officeDocument/2006/relationships/tags" Target="../tags/tag385.xml"/><Relationship Id="rId2" Type="http://schemas.openxmlformats.org/officeDocument/2006/relationships/tags" Target="../tags/tag384.xml"/><Relationship Id="rId10" Type="http://schemas.openxmlformats.org/officeDocument/2006/relationships/notesSlide" Target="../notesSlides/notesSlide14.xml"/><Relationship Id="rId1" Type="http://schemas.openxmlformats.org/officeDocument/2006/relationships/tags" Target="../tags/tag383.xml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tags" Target="../tags/tag399.xml"/><Relationship Id="rId8" Type="http://schemas.openxmlformats.org/officeDocument/2006/relationships/tags" Target="../tags/tag398.xml"/><Relationship Id="rId7" Type="http://schemas.openxmlformats.org/officeDocument/2006/relationships/tags" Target="../tags/tag397.xml"/><Relationship Id="rId6" Type="http://schemas.openxmlformats.org/officeDocument/2006/relationships/tags" Target="../tags/tag396.xml"/><Relationship Id="rId57" Type="http://schemas.openxmlformats.org/officeDocument/2006/relationships/notesSlide" Target="../notesSlides/notesSlide15.xml"/><Relationship Id="rId56" Type="http://schemas.openxmlformats.org/officeDocument/2006/relationships/slideLayout" Target="../slideLayouts/slideLayout7.xml"/><Relationship Id="rId55" Type="http://schemas.openxmlformats.org/officeDocument/2006/relationships/tags" Target="../tags/tag445.xml"/><Relationship Id="rId54" Type="http://schemas.openxmlformats.org/officeDocument/2006/relationships/tags" Target="../tags/tag444.xml"/><Relationship Id="rId53" Type="http://schemas.openxmlformats.org/officeDocument/2006/relationships/tags" Target="../tags/tag443.xml"/><Relationship Id="rId52" Type="http://schemas.openxmlformats.org/officeDocument/2006/relationships/tags" Target="../tags/tag442.xml"/><Relationship Id="rId51" Type="http://schemas.openxmlformats.org/officeDocument/2006/relationships/tags" Target="../tags/tag441.xml"/><Relationship Id="rId50" Type="http://schemas.openxmlformats.org/officeDocument/2006/relationships/tags" Target="../tags/tag440.xml"/><Relationship Id="rId5" Type="http://schemas.openxmlformats.org/officeDocument/2006/relationships/tags" Target="../tags/tag395.xml"/><Relationship Id="rId49" Type="http://schemas.openxmlformats.org/officeDocument/2006/relationships/tags" Target="../tags/tag439.xml"/><Relationship Id="rId48" Type="http://schemas.openxmlformats.org/officeDocument/2006/relationships/tags" Target="../tags/tag438.xml"/><Relationship Id="rId47" Type="http://schemas.openxmlformats.org/officeDocument/2006/relationships/tags" Target="../tags/tag437.xml"/><Relationship Id="rId46" Type="http://schemas.openxmlformats.org/officeDocument/2006/relationships/tags" Target="../tags/tag436.xml"/><Relationship Id="rId45" Type="http://schemas.openxmlformats.org/officeDocument/2006/relationships/tags" Target="../tags/tag435.xml"/><Relationship Id="rId44" Type="http://schemas.openxmlformats.org/officeDocument/2006/relationships/tags" Target="../tags/tag434.xml"/><Relationship Id="rId43" Type="http://schemas.openxmlformats.org/officeDocument/2006/relationships/tags" Target="../tags/tag433.xml"/><Relationship Id="rId42" Type="http://schemas.openxmlformats.org/officeDocument/2006/relationships/tags" Target="../tags/tag432.xml"/><Relationship Id="rId41" Type="http://schemas.openxmlformats.org/officeDocument/2006/relationships/tags" Target="../tags/tag431.xml"/><Relationship Id="rId40" Type="http://schemas.openxmlformats.org/officeDocument/2006/relationships/tags" Target="../tags/tag430.xml"/><Relationship Id="rId4" Type="http://schemas.openxmlformats.org/officeDocument/2006/relationships/tags" Target="../tags/tag394.xml"/><Relationship Id="rId39" Type="http://schemas.openxmlformats.org/officeDocument/2006/relationships/tags" Target="../tags/tag429.xml"/><Relationship Id="rId38" Type="http://schemas.openxmlformats.org/officeDocument/2006/relationships/tags" Target="../tags/tag428.xml"/><Relationship Id="rId37" Type="http://schemas.openxmlformats.org/officeDocument/2006/relationships/tags" Target="../tags/tag427.xml"/><Relationship Id="rId36" Type="http://schemas.openxmlformats.org/officeDocument/2006/relationships/tags" Target="../tags/tag426.xml"/><Relationship Id="rId35" Type="http://schemas.openxmlformats.org/officeDocument/2006/relationships/tags" Target="../tags/tag425.xml"/><Relationship Id="rId34" Type="http://schemas.openxmlformats.org/officeDocument/2006/relationships/tags" Target="../tags/tag424.xml"/><Relationship Id="rId33" Type="http://schemas.openxmlformats.org/officeDocument/2006/relationships/tags" Target="../tags/tag423.xml"/><Relationship Id="rId32" Type="http://schemas.openxmlformats.org/officeDocument/2006/relationships/tags" Target="../tags/tag422.xml"/><Relationship Id="rId31" Type="http://schemas.openxmlformats.org/officeDocument/2006/relationships/tags" Target="../tags/tag421.xml"/><Relationship Id="rId30" Type="http://schemas.openxmlformats.org/officeDocument/2006/relationships/tags" Target="../tags/tag420.xml"/><Relationship Id="rId3" Type="http://schemas.openxmlformats.org/officeDocument/2006/relationships/tags" Target="../tags/tag393.xml"/><Relationship Id="rId29" Type="http://schemas.openxmlformats.org/officeDocument/2006/relationships/tags" Target="../tags/tag419.xml"/><Relationship Id="rId28" Type="http://schemas.openxmlformats.org/officeDocument/2006/relationships/tags" Target="../tags/tag418.xml"/><Relationship Id="rId27" Type="http://schemas.openxmlformats.org/officeDocument/2006/relationships/tags" Target="../tags/tag417.xml"/><Relationship Id="rId26" Type="http://schemas.openxmlformats.org/officeDocument/2006/relationships/tags" Target="../tags/tag416.xml"/><Relationship Id="rId25" Type="http://schemas.openxmlformats.org/officeDocument/2006/relationships/tags" Target="../tags/tag415.xml"/><Relationship Id="rId24" Type="http://schemas.openxmlformats.org/officeDocument/2006/relationships/tags" Target="../tags/tag414.xml"/><Relationship Id="rId23" Type="http://schemas.openxmlformats.org/officeDocument/2006/relationships/tags" Target="../tags/tag413.xml"/><Relationship Id="rId22" Type="http://schemas.openxmlformats.org/officeDocument/2006/relationships/tags" Target="../tags/tag412.xml"/><Relationship Id="rId21" Type="http://schemas.openxmlformats.org/officeDocument/2006/relationships/tags" Target="../tags/tag411.xml"/><Relationship Id="rId20" Type="http://schemas.openxmlformats.org/officeDocument/2006/relationships/tags" Target="../tags/tag410.xml"/><Relationship Id="rId2" Type="http://schemas.openxmlformats.org/officeDocument/2006/relationships/tags" Target="../tags/tag392.xml"/><Relationship Id="rId19" Type="http://schemas.openxmlformats.org/officeDocument/2006/relationships/tags" Target="../tags/tag409.xml"/><Relationship Id="rId18" Type="http://schemas.openxmlformats.org/officeDocument/2006/relationships/tags" Target="../tags/tag408.xml"/><Relationship Id="rId17" Type="http://schemas.openxmlformats.org/officeDocument/2006/relationships/tags" Target="../tags/tag407.xml"/><Relationship Id="rId16" Type="http://schemas.openxmlformats.org/officeDocument/2006/relationships/tags" Target="../tags/tag406.xml"/><Relationship Id="rId15" Type="http://schemas.openxmlformats.org/officeDocument/2006/relationships/tags" Target="../tags/tag405.xml"/><Relationship Id="rId14" Type="http://schemas.openxmlformats.org/officeDocument/2006/relationships/tags" Target="../tags/tag404.xml"/><Relationship Id="rId13" Type="http://schemas.openxmlformats.org/officeDocument/2006/relationships/tags" Target="../tags/tag403.xml"/><Relationship Id="rId12" Type="http://schemas.openxmlformats.org/officeDocument/2006/relationships/tags" Target="../tags/tag402.xml"/><Relationship Id="rId11" Type="http://schemas.openxmlformats.org/officeDocument/2006/relationships/tags" Target="../tags/tag401.xml"/><Relationship Id="rId10" Type="http://schemas.openxmlformats.org/officeDocument/2006/relationships/tags" Target="../tags/tag400.xml"/><Relationship Id="rId1" Type="http://schemas.openxmlformats.org/officeDocument/2006/relationships/tags" Target="../tags/tag39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6.xml"/><Relationship Id="rId7" Type="http://schemas.openxmlformats.org/officeDocument/2006/relationships/slideLayout" Target="../slideLayouts/slideLayout11.xml"/><Relationship Id="rId6" Type="http://schemas.openxmlformats.org/officeDocument/2006/relationships/tags" Target="../tags/tag451.xml"/><Relationship Id="rId5" Type="http://schemas.openxmlformats.org/officeDocument/2006/relationships/tags" Target="../tags/tag450.xml"/><Relationship Id="rId4" Type="http://schemas.openxmlformats.org/officeDocument/2006/relationships/tags" Target="../tags/tag449.xml"/><Relationship Id="rId3" Type="http://schemas.openxmlformats.org/officeDocument/2006/relationships/tags" Target="../tags/tag448.xml"/><Relationship Id="rId2" Type="http://schemas.openxmlformats.org/officeDocument/2006/relationships/tags" Target="../tags/tag447.xml"/><Relationship Id="rId1" Type="http://schemas.openxmlformats.org/officeDocument/2006/relationships/tags" Target="../tags/tag446.xml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image" Target="../media/image45.png"/><Relationship Id="rId8" Type="http://schemas.openxmlformats.org/officeDocument/2006/relationships/tags" Target="../tags/tag459.xml"/><Relationship Id="rId7" Type="http://schemas.openxmlformats.org/officeDocument/2006/relationships/tags" Target="../tags/tag458.xml"/><Relationship Id="rId6" Type="http://schemas.openxmlformats.org/officeDocument/2006/relationships/tags" Target="../tags/tag457.xml"/><Relationship Id="rId5" Type="http://schemas.openxmlformats.org/officeDocument/2006/relationships/tags" Target="../tags/tag456.xml"/><Relationship Id="rId45" Type="http://schemas.openxmlformats.org/officeDocument/2006/relationships/notesSlide" Target="../notesSlides/notesSlide17.xml"/><Relationship Id="rId44" Type="http://schemas.openxmlformats.org/officeDocument/2006/relationships/slideLayout" Target="../slideLayouts/slideLayout7.xml"/><Relationship Id="rId43" Type="http://schemas.openxmlformats.org/officeDocument/2006/relationships/tags" Target="../tags/tag488.xml"/><Relationship Id="rId42" Type="http://schemas.openxmlformats.org/officeDocument/2006/relationships/tags" Target="../tags/tag487.xml"/><Relationship Id="rId41" Type="http://schemas.openxmlformats.org/officeDocument/2006/relationships/tags" Target="../tags/tag486.xml"/><Relationship Id="rId40" Type="http://schemas.openxmlformats.org/officeDocument/2006/relationships/tags" Target="../tags/tag485.xml"/><Relationship Id="rId4" Type="http://schemas.openxmlformats.org/officeDocument/2006/relationships/tags" Target="../tags/tag455.xml"/><Relationship Id="rId39" Type="http://schemas.openxmlformats.org/officeDocument/2006/relationships/tags" Target="../tags/tag484.xml"/><Relationship Id="rId38" Type="http://schemas.openxmlformats.org/officeDocument/2006/relationships/image" Target="../media/image50.svg"/><Relationship Id="rId37" Type="http://schemas.openxmlformats.org/officeDocument/2006/relationships/image" Target="../media/image49.png"/><Relationship Id="rId36" Type="http://schemas.openxmlformats.org/officeDocument/2006/relationships/tags" Target="../tags/tag483.xml"/><Relationship Id="rId35" Type="http://schemas.openxmlformats.org/officeDocument/2006/relationships/tags" Target="../tags/tag482.xml"/><Relationship Id="rId34" Type="http://schemas.openxmlformats.org/officeDocument/2006/relationships/tags" Target="../tags/tag481.xml"/><Relationship Id="rId33" Type="http://schemas.openxmlformats.org/officeDocument/2006/relationships/tags" Target="../tags/tag480.xml"/><Relationship Id="rId32" Type="http://schemas.openxmlformats.org/officeDocument/2006/relationships/tags" Target="../tags/tag479.xml"/><Relationship Id="rId31" Type="http://schemas.openxmlformats.org/officeDocument/2006/relationships/tags" Target="../tags/tag478.xml"/><Relationship Id="rId30" Type="http://schemas.openxmlformats.org/officeDocument/2006/relationships/tags" Target="../tags/tag477.xml"/><Relationship Id="rId3" Type="http://schemas.openxmlformats.org/officeDocument/2006/relationships/tags" Target="../tags/tag454.xml"/><Relationship Id="rId29" Type="http://schemas.openxmlformats.org/officeDocument/2006/relationships/tags" Target="../tags/tag476.xml"/><Relationship Id="rId28" Type="http://schemas.openxmlformats.org/officeDocument/2006/relationships/tags" Target="../tags/tag475.xml"/><Relationship Id="rId27" Type="http://schemas.openxmlformats.org/officeDocument/2006/relationships/tags" Target="../tags/tag474.xml"/><Relationship Id="rId26" Type="http://schemas.openxmlformats.org/officeDocument/2006/relationships/image" Target="../media/image48.svg"/><Relationship Id="rId25" Type="http://schemas.openxmlformats.org/officeDocument/2006/relationships/image" Target="../media/image47.png"/><Relationship Id="rId24" Type="http://schemas.openxmlformats.org/officeDocument/2006/relationships/tags" Target="../tags/tag473.xml"/><Relationship Id="rId23" Type="http://schemas.openxmlformats.org/officeDocument/2006/relationships/tags" Target="../tags/tag472.xml"/><Relationship Id="rId22" Type="http://schemas.openxmlformats.org/officeDocument/2006/relationships/tags" Target="../tags/tag471.xml"/><Relationship Id="rId21" Type="http://schemas.openxmlformats.org/officeDocument/2006/relationships/tags" Target="../tags/tag470.xml"/><Relationship Id="rId20" Type="http://schemas.openxmlformats.org/officeDocument/2006/relationships/tags" Target="../tags/tag469.xml"/><Relationship Id="rId2" Type="http://schemas.openxmlformats.org/officeDocument/2006/relationships/tags" Target="../tags/tag453.xml"/><Relationship Id="rId19" Type="http://schemas.openxmlformats.org/officeDocument/2006/relationships/tags" Target="../tags/tag468.xml"/><Relationship Id="rId18" Type="http://schemas.openxmlformats.org/officeDocument/2006/relationships/tags" Target="../tags/tag467.xml"/><Relationship Id="rId17" Type="http://schemas.openxmlformats.org/officeDocument/2006/relationships/tags" Target="../tags/tag466.xml"/><Relationship Id="rId16" Type="http://schemas.openxmlformats.org/officeDocument/2006/relationships/tags" Target="../tags/tag465.xml"/><Relationship Id="rId15" Type="http://schemas.openxmlformats.org/officeDocument/2006/relationships/tags" Target="../tags/tag464.xml"/><Relationship Id="rId14" Type="http://schemas.openxmlformats.org/officeDocument/2006/relationships/tags" Target="../tags/tag463.xml"/><Relationship Id="rId13" Type="http://schemas.openxmlformats.org/officeDocument/2006/relationships/tags" Target="../tags/tag462.xml"/><Relationship Id="rId12" Type="http://schemas.openxmlformats.org/officeDocument/2006/relationships/tags" Target="../tags/tag461.xml"/><Relationship Id="rId11" Type="http://schemas.openxmlformats.org/officeDocument/2006/relationships/tags" Target="../tags/tag460.xml"/><Relationship Id="rId10" Type="http://schemas.openxmlformats.org/officeDocument/2006/relationships/image" Target="../media/image46.svg"/><Relationship Id="rId1" Type="http://schemas.openxmlformats.org/officeDocument/2006/relationships/tags" Target="../tags/tag452.xml"/></Relationships>
</file>

<file path=ppt/slides/_rels/slide18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8.xml"/><Relationship Id="rId6" Type="http://schemas.openxmlformats.org/officeDocument/2006/relationships/slideLayout" Target="../slideLayouts/slideLayout12.xml"/><Relationship Id="rId5" Type="http://schemas.openxmlformats.org/officeDocument/2006/relationships/tags" Target="../tags/tag493.xml"/><Relationship Id="rId4" Type="http://schemas.openxmlformats.org/officeDocument/2006/relationships/tags" Target="../tags/tag492.xml"/><Relationship Id="rId3" Type="http://schemas.openxmlformats.org/officeDocument/2006/relationships/tags" Target="../tags/tag491.xml"/><Relationship Id="rId2" Type="http://schemas.openxmlformats.org/officeDocument/2006/relationships/tags" Target="../tags/tag490.xml"/><Relationship Id="rId1" Type="http://schemas.openxmlformats.org/officeDocument/2006/relationships/tags" Target="../tags/tag48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809625" y="1096785"/>
            <a:ext cx="2847975" cy="176213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l"/>
            <a:r>
              <a:rPr sz="1050" b="1" spc="315">
                <a:solidFill>
                  <a:srgbClr val="4AA8F5"/>
                </a:solidFill>
                <a:latin typeface="MiSans Demibold" panose="00000700000000000000" charset="-122"/>
                <a:ea typeface="MiSans Demibold" panose="00000700000000000000" charset="-122"/>
              </a:rPr>
              <a:t>ARCHITECTURAL PHYSICS</a:t>
            </a:r>
            <a:endParaRPr sz="1050" b="1" spc="315">
              <a:solidFill>
                <a:srgbClr val="4AA8F5"/>
              </a:solidFill>
              <a:latin typeface="MiSans Demibold" panose="00000700000000000000" charset="-122"/>
              <a:ea typeface="MiSans Demibold" panose="00000700000000000000" charset="-122"/>
            </a:endParaRPr>
          </a:p>
        </p:txBody>
      </p:sp>
      <p:sp>
        <p:nvSpPr>
          <p:cNvPr id="7" name="文本框 6"/>
          <p:cNvSpPr txBox="1"/>
          <p:nvPr>
            <p:custDataLst>
              <p:tags r:id="rId2"/>
            </p:custDataLst>
          </p:nvPr>
        </p:nvSpPr>
        <p:spPr>
          <a:xfrm>
            <a:off x="666750" y="1483500"/>
            <a:ext cx="5943600" cy="239839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7200" b="1">
                <a:solidFill>
                  <a:srgbClr val="1A4A6B"/>
                </a:solidFill>
                <a:latin typeface="MiSans Demibold" panose="00000700000000000000" charset="-122"/>
                <a:ea typeface="MiSans Demibold" panose="00000700000000000000" charset="-122"/>
              </a:rPr>
              <a:t>光影与</a:t>
            </a:r>
            <a:endParaRPr sz="7200" b="1">
              <a:solidFill>
                <a:srgbClr val="1A4A6B"/>
              </a:solidFill>
              <a:latin typeface="MiSans Demibold" panose="00000700000000000000" charset="-122"/>
              <a:ea typeface="MiSans Demibold" panose="00000700000000000000" charset="-122"/>
            </a:endParaRPr>
          </a:p>
          <a:p>
            <a:pPr algn="l">
              <a:lnSpc>
                <a:spcPct val="104000"/>
              </a:lnSpc>
            </a:pPr>
            <a:r>
              <a:rPr sz="7200" b="1">
                <a:solidFill>
                  <a:srgbClr val="4AA8F5"/>
                </a:solidFill>
                <a:latin typeface="MiSans Demibold" panose="00000700000000000000" charset="-122"/>
                <a:ea typeface="MiSans Demibold" panose="00000700000000000000" charset="-122"/>
              </a:rPr>
              <a:t>天然采光设计</a:t>
            </a:r>
            <a:endParaRPr sz="7200" b="1">
              <a:solidFill>
                <a:srgbClr val="4AA8F5"/>
              </a:solidFill>
              <a:latin typeface="MiSans Demibold" panose="00000700000000000000" charset="-122"/>
              <a:ea typeface="MiSans Demibold" panose="00000700000000000000" charset="-122"/>
            </a:endParaRPr>
          </a:p>
        </p:txBody>
      </p:sp>
      <p:sp>
        <p:nvSpPr>
          <p:cNvPr id="9" name="文本框 8"/>
          <p:cNvSpPr txBox="1"/>
          <p:nvPr>
            <p:custDataLst>
              <p:tags r:id="rId3"/>
            </p:custDataLst>
          </p:nvPr>
        </p:nvSpPr>
        <p:spPr>
          <a:xfrm>
            <a:off x="666750" y="4431487"/>
            <a:ext cx="5894260" cy="526732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zh-CN" altLang="en-US" sz="2400" spc="48">
                <a:solidFill>
                  <a:srgbClr val="496B82"/>
                </a:solidFill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</a:rPr>
              <a:t>艺术感知</a:t>
            </a:r>
            <a:r>
              <a:rPr lang="en-US" altLang="zh-CN" sz="2400" spc="48">
                <a:solidFill>
                  <a:srgbClr val="496B82"/>
                </a:solidFill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</a:rPr>
              <a:t>·</a:t>
            </a:r>
            <a:r>
              <a:rPr lang="zh-CN" altLang="en-US" sz="2400" spc="48">
                <a:solidFill>
                  <a:srgbClr val="496B82"/>
                </a:solidFill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</a:rPr>
              <a:t>物理仿真</a:t>
            </a:r>
            <a:r>
              <a:rPr lang="en-US" altLang="zh-CN" sz="2400" spc="48">
                <a:solidFill>
                  <a:srgbClr val="496B82"/>
                </a:solidFill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</a:rPr>
              <a:t>·</a:t>
            </a:r>
            <a:r>
              <a:rPr lang="zh-CN" altLang="en-US" sz="2400" spc="48">
                <a:solidFill>
                  <a:srgbClr val="496B82"/>
                </a:solidFill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</a:rPr>
              <a:t>健康舒适</a:t>
            </a:r>
            <a:r>
              <a:rPr lang="en-US" altLang="zh-CN" sz="2400" spc="48">
                <a:solidFill>
                  <a:srgbClr val="496B82"/>
                </a:solidFill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</a:rPr>
              <a:t>·AI</a:t>
            </a:r>
            <a:r>
              <a:rPr lang="zh-CN" altLang="en-US" sz="2400" spc="48">
                <a:solidFill>
                  <a:srgbClr val="496B82"/>
                </a:solidFill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</a:rPr>
              <a:t>重构</a:t>
            </a:r>
            <a:endParaRPr lang="zh-CN" altLang="en-US" sz="2400" spc="48">
              <a:solidFill>
                <a:srgbClr val="496B82"/>
              </a:solidFill>
              <a:latin typeface="MiSans Normal" panose="00000500000000000000" charset="-122"/>
              <a:ea typeface="MiSans Normal" panose="00000500000000000000" charset="-122"/>
              <a:cs typeface="MiSans Normal" panose="00000500000000000000" charset="-122"/>
            </a:endParaRPr>
          </a:p>
        </p:txBody>
      </p:sp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666750" y="5284889"/>
            <a:ext cx="632517" cy="20002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200" spc="60">
                <a:solidFill>
                  <a:srgbClr val="6B8A9E"/>
                </a:solidFill>
                <a:latin typeface="MiSans Normal" panose="00000500000000000000" charset="-122"/>
                <a:ea typeface="MiSans Normal" panose="00000500000000000000" charset="-122"/>
              </a:rPr>
              <a:t>汇报人</a:t>
            </a:r>
            <a:endParaRPr sz="1200" spc="60">
              <a:solidFill>
                <a:srgbClr val="6B8A9E"/>
              </a:solidFill>
              <a:latin typeface="MiSans Normal" panose="00000500000000000000" charset="-122"/>
              <a:ea typeface="MiSans Normal" panose="00000500000000000000" charset="-122"/>
            </a:endParaRPr>
          </a:p>
        </p:txBody>
      </p:sp>
      <p:sp>
        <p:nvSpPr>
          <p:cNvPr id="11" name="文本框 10"/>
          <p:cNvSpPr txBox="1"/>
          <p:nvPr>
            <p:custDataLst>
              <p:tags r:id="rId5"/>
            </p:custDataLst>
          </p:nvPr>
        </p:nvSpPr>
        <p:spPr>
          <a:xfrm>
            <a:off x="1261167" y="5284889"/>
            <a:ext cx="1524076" cy="20002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lang="zh-CN" sz="1200">
                <a:solidFill>
                  <a:srgbClr val="496B82"/>
                </a:solidFill>
                <a:latin typeface="MiSans Normal" panose="00000500000000000000" charset="-122"/>
                <a:ea typeface="MiSans Normal" panose="00000500000000000000" charset="-122"/>
              </a:rPr>
              <a:t>问筑</a:t>
            </a:r>
            <a:endParaRPr lang="zh-CN" sz="1200">
              <a:solidFill>
                <a:srgbClr val="496B82"/>
              </a:solidFill>
              <a:latin typeface="MiSans Normal" panose="00000500000000000000" charset="-122"/>
              <a:ea typeface="MiSans Normal" panose="00000500000000000000" charset="-122"/>
            </a:endParaRPr>
          </a:p>
        </p:txBody>
      </p:sp>
      <p:sp>
        <p:nvSpPr>
          <p:cNvPr id="12" name="文本框 11"/>
          <p:cNvSpPr txBox="1"/>
          <p:nvPr>
            <p:custDataLst>
              <p:tags r:id="rId6"/>
            </p:custDataLst>
          </p:nvPr>
        </p:nvSpPr>
        <p:spPr>
          <a:xfrm>
            <a:off x="666750" y="5561114"/>
            <a:ext cx="472459" cy="20002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200" spc="60">
                <a:solidFill>
                  <a:srgbClr val="6B8A9E"/>
                </a:solidFill>
                <a:latin typeface="MiSans Normal" panose="00000500000000000000" charset="-122"/>
                <a:ea typeface="MiSans Normal" panose="00000500000000000000" charset="-122"/>
              </a:rPr>
              <a:t>日期</a:t>
            </a:r>
            <a:endParaRPr sz="1200" spc="60">
              <a:solidFill>
                <a:srgbClr val="6B8A9E"/>
              </a:solidFill>
              <a:latin typeface="MiSans Normal" panose="00000500000000000000" charset="-122"/>
              <a:ea typeface="MiSans Normal" panose="00000500000000000000" charset="-122"/>
            </a:endParaRPr>
          </a:p>
        </p:txBody>
      </p:sp>
      <p:sp>
        <p:nvSpPr>
          <p:cNvPr id="13" name="文本框 12"/>
          <p:cNvSpPr txBox="1"/>
          <p:nvPr>
            <p:custDataLst>
              <p:tags r:id="rId7"/>
            </p:custDataLst>
          </p:nvPr>
        </p:nvSpPr>
        <p:spPr>
          <a:xfrm>
            <a:off x="1101109" y="5561114"/>
            <a:ext cx="1370409" cy="20002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lang="en-US" altLang="en-US" sz="1200">
                <a:solidFill>
                  <a:srgbClr val="496B82"/>
                </a:solidFill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</a:rPr>
              <a:t>2026</a:t>
            </a:r>
            <a:r>
              <a:rPr lang="zh-CN" altLang="en-US" sz="1200">
                <a:solidFill>
                  <a:srgbClr val="496B82"/>
                </a:solidFill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</a:rPr>
              <a:t>年</a:t>
            </a:r>
            <a:r>
              <a:rPr lang="en-US" altLang="zh-CN" sz="1200">
                <a:solidFill>
                  <a:srgbClr val="496B82"/>
                </a:solidFill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</a:rPr>
              <a:t>08</a:t>
            </a:r>
            <a:r>
              <a:rPr lang="zh-CN" altLang="en-US" sz="1200">
                <a:solidFill>
                  <a:srgbClr val="496B82"/>
                </a:solidFill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</a:rPr>
              <a:t>月</a:t>
            </a:r>
            <a:endParaRPr lang="zh-CN" altLang="en-US" sz="1200">
              <a:solidFill>
                <a:srgbClr val="496B82"/>
              </a:solidFill>
              <a:latin typeface="MiSans Normal" panose="00000500000000000000" charset="-122"/>
              <a:ea typeface="MiSans Normal" panose="00000500000000000000" charset="-122"/>
              <a:cs typeface="MiSans Normal" panose="00000500000000000000" charset="-122"/>
            </a:endParaRPr>
          </a:p>
        </p:txBody>
      </p:sp>
      <p:sp>
        <p:nvSpPr>
          <p:cNvPr id="3" name="矩形 2"/>
          <p:cNvSpPr/>
          <p:nvPr>
            <p:custDataLst>
              <p:tags r:id="rId8"/>
            </p:custDataLst>
          </p:nvPr>
        </p:nvSpPr>
        <p:spPr>
          <a:xfrm rot="2700000">
            <a:off x="666115" y="1160780"/>
            <a:ext cx="47625" cy="47625"/>
          </a:xfrm>
          <a:prstGeom prst="rect">
            <a:avLst/>
          </a:prstGeom>
          <a:solidFill>
            <a:srgbClr val="4AA8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>
            <p:custDataLst>
              <p:tags r:id="rId9"/>
            </p:custDataLst>
          </p:nvPr>
        </p:nvSpPr>
        <p:spPr>
          <a:xfrm>
            <a:off x="3486150" y="1179830"/>
            <a:ext cx="228600" cy="9525"/>
          </a:xfrm>
          <a:prstGeom prst="rect">
            <a:avLst/>
          </a:prstGeom>
          <a:solidFill>
            <a:srgbClr val="4AA8F5">
              <a:alpha val="50001"/>
            </a:srgb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矩形 7"/>
          <p:cNvSpPr/>
          <p:nvPr>
            <p:custDataLst>
              <p:tags r:id="rId10"/>
            </p:custDataLst>
          </p:nvPr>
        </p:nvSpPr>
        <p:spPr>
          <a:xfrm>
            <a:off x="666750" y="4130040"/>
            <a:ext cx="457200" cy="19050"/>
          </a:xfrm>
          <a:prstGeom prst="rect">
            <a:avLst/>
          </a:prstGeom>
          <a:solidFill>
            <a:srgbClr val="4AA8F5">
              <a:alpha val="60000"/>
            </a:srgb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533400" y="501015"/>
            <a:ext cx="2667000" cy="73152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4200" b="1">
                <a:solidFill>
                  <a:srgbClr val="1A4A6B"/>
                </a:solidFill>
                <a:latin typeface="MiSans Demibold" panose="00000700000000000000" charset="-122"/>
                <a:ea typeface="MiSans Demibold" panose="00000700000000000000" charset="-122"/>
              </a:rPr>
              <a:t>课程导览</a:t>
            </a:r>
            <a:endParaRPr sz="4200" b="1">
              <a:solidFill>
                <a:srgbClr val="1A4A6B"/>
              </a:solidFill>
              <a:latin typeface="MiSans Demibold" panose="00000700000000000000" charset="-122"/>
              <a:ea typeface="MiSans Demibold" panose="00000700000000000000" charset="-122"/>
            </a:endParaRPr>
          </a:p>
        </p:txBody>
      </p:sp>
      <p:sp>
        <p:nvSpPr>
          <p:cNvPr id="4" name="矩形 3"/>
          <p:cNvSpPr/>
          <p:nvPr>
            <p:custDataLst>
              <p:tags r:id="rId2"/>
            </p:custDataLst>
          </p:nvPr>
        </p:nvSpPr>
        <p:spPr>
          <a:xfrm>
            <a:off x="2895600" y="857250"/>
            <a:ext cx="1905000" cy="19050"/>
          </a:xfrm>
          <a:prstGeom prst="rect">
            <a:avLst/>
          </a:prstGeom>
          <a:solidFill>
            <a:srgbClr val="4AA8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任意多边形 4"/>
          <p:cNvSpPr/>
          <p:nvPr>
            <p:custDataLst>
              <p:tags r:id="rId3"/>
            </p:custDataLst>
          </p:nvPr>
        </p:nvSpPr>
        <p:spPr>
          <a:xfrm>
            <a:off x="537845" y="2261870"/>
            <a:ext cx="2063115" cy="3228975"/>
          </a:xfrm>
          <a:custGeom>
            <a:avLst/>
            <a:gdLst>
              <a:gd name="sw" fmla="*/ 1 w 3249"/>
              <a:gd name="sh" fmla="*/ 1 h 5085"/>
              <a:gd name="mins" fmla="min sw sh"/>
              <a:gd name="dsw" fmla="+- 0 sw mins"/>
              <a:gd name="dsh" fmla="+- 0 sh mins"/>
              <a:gd name="p0x0" fmla="*/ 120 w 3249"/>
              <a:gd name="p0y0" fmla="*/ 0 h 5085"/>
              <a:gd name="p0x1" fmla="*/ 3129 w 3249"/>
              <a:gd name="p0y1" fmla="*/ 0 h 5085"/>
              <a:gd name="p0x2" fmla="*/ 3195 w 3249"/>
              <a:gd name="p0y2" fmla="*/ 0 h 5085"/>
              <a:gd name="p0x3" fmla="*/ 3249 w 3249"/>
              <a:gd name="p0y3" fmla="*/ 53 h 5085"/>
              <a:gd name="p0x4" fmla="*/ 3249 w 3249"/>
              <a:gd name="p0y4" fmla="*/ 120 h 5085"/>
              <a:gd name="p0x5" fmla="*/ 3249 w 3249"/>
              <a:gd name="p0y5" fmla="*/ 4965 h 5085"/>
              <a:gd name="p0x6" fmla="*/ 3249 w 3249"/>
              <a:gd name="p0y6" fmla="*/ 5031 h 5085"/>
              <a:gd name="p0x7" fmla="*/ 3195 w 3249"/>
              <a:gd name="p0y7" fmla="*/ 5085 h 5085"/>
              <a:gd name="p0x8" fmla="*/ 3129 w 3249"/>
              <a:gd name="p0y8" fmla="*/ 5085 h 5085"/>
              <a:gd name="p0x9" fmla="*/ 120 w 3249"/>
              <a:gd name="p0y9" fmla="*/ 5085 h 5085"/>
              <a:gd name="p0x10" fmla="*/ 53 w 3249"/>
              <a:gd name="p0y10" fmla="*/ 5085 h 5085"/>
              <a:gd name="p0x11" fmla="*/ 0 w 3249"/>
              <a:gd name="p0y11" fmla="*/ 5031 h 5085"/>
              <a:gd name="p0x12" fmla="*/ 0 w 3249"/>
              <a:gd name="p0y12" fmla="*/ 4965 h 5085"/>
              <a:gd name="p0x13" fmla="*/ 0 w 3249"/>
              <a:gd name="p0y13" fmla="*/ 120 h 5085"/>
              <a:gd name="p0x14" fmla="*/ 0 w 3249"/>
              <a:gd name="p0y14" fmla="*/ 53 h 5085"/>
              <a:gd name="p0x15" fmla="*/ 53 w 3249"/>
              <a:gd name="p0y15" fmla="*/ 0 h 5085"/>
              <a:gd name="p0x16" fmla="*/ 120 w 3249"/>
              <a:gd name="p0y16" fmla="*/ 0 h 508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7FCFF"/>
          </a:solidFill>
          <a:ln w="9525" cmpd="sng">
            <a:solidFill>
              <a:srgbClr val="C4DFF0"/>
            </a:solidFill>
            <a:prstDash val="solid"/>
          </a:ln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>
            <p:custDataLst>
              <p:tags r:id="rId4"/>
            </p:custDataLst>
          </p:nvPr>
        </p:nvSpPr>
        <p:spPr>
          <a:xfrm>
            <a:off x="695325" y="3036570"/>
            <a:ext cx="1748809" cy="62769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3600" b="1">
                <a:solidFill>
                  <a:srgbClr val="4AA8F5"/>
                </a:solidFill>
                <a:latin typeface="MiSans Demibold" panose="00000700000000000000" charset="-122"/>
                <a:ea typeface="MiSans Demibold" panose="00000700000000000000" charset="-122"/>
              </a:rPr>
              <a:t>01</a:t>
            </a:r>
            <a:endParaRPr sz="3600" b="1">
              <a:solidFill>
                <a:srgbClr val="4AA8F5"/>
              </a:solidFill>
              <a:latin typeface="MiSans Demibold" panose="00000700000000000000" charset="-122"/>
              <a:ea typeface="MiSans Demibold" panose="00000700000000000000" charset="-122"/>
            </a:endParaRPr>
          </a:p>
        </p:txBody>
      </p:sp>
      <p:sp>
        <p:nvSpPr>
          <p:cNvPr id="7" name="矩形 6"/>
          <p:cNvSpPr/>
          <p:nvPr>
            <p:custDataLst>
              <p:tags r:id="rId5"/>
            </p:custDataLst>
          </p:nvPr>
        </p:nvSpPr>
        <p:spPr>
          <a:xfrm>
            <a:off x="695325" y="3790950"/>
            <a:ext cx="1748790" cy="9525"/>
          </a:xfrm>
          <a:prstGeom prst="rect">
            <a:avLst/>
          </a:prstGeom>
          <a:solidFill>
            <a:srgbClr val="D4E6F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>
            <p:custDataLst>
              <p:tags r:id="rId6"/>
            </p:custDataLst>
          </p:nvPr>
        </p:nvSpPr>
        <p:spPr>
          <a:xfrm>
            <a:off x="695325" y="3936683"/>
            <a:ext cx="133350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>
                <a:solidFill>
                  <a:srgbClr val="4AA8F5"/>
                </a:solidFill>
                <a:latin typeface="MiSans Demibold" panose="00000700000000000000" charset="-122"/>
                <a:ea typeface="MiSans Demibold" panose="00000700000000000000" charset="-122"/>
              </a:rPr>
              <a:t>领域界定</a:t>
            </a:r>
            <a:endParaRPr sz="2100" b="1">
              <a:solidFill>
                <a:srgbClr val="4AA8F5"/>
              </a:solidFill>
              <a:latin typeface="MiSans Demibold" panose="00000700000000000000" charset="-122"/>
              <a:ea typeface="MiSans Demibold" panose="00000700000000000000" charset="-122"/>
            </a:endParaRPr>
          </a:p>
        </p:txBody>
      </p:sp>
      <p:sp>
        <p:nvSpPr>
          <p:cNvPr id="9" name="文本框 8"/>
          <p:cNvSpPr txBox="1"/>
          <p:nvPr>
            <p:custDataLst>
              <p:tags r:id="rId7"/>
            </p:custDataLst>
          </p:nvPr>
        </p:nvSpPr>
        <p:spPr>
          <a:xfrm>
            <a:off x="695325" y="4310539"/>
            <a:ext cx="1748809" cy="45148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350">
                <a:solidFill>
                  <a:srgbClr val="496B82"/>
                </a:solidFill>
                <a:latin typeface="MiSans Demibold" panose="00000700000000000000" charset="-122"/>
                <a:ea typeface="MiSans Demibold" panose="00000700000000000000" charset="-122"/>
              </a:rPr>
              <a:t>光影设计的学科定位与行业地位</a:t>
            </a:r>
            <a:endParaRPr sz="1350">
              <a:solidFill>
                <a:srgbClr val="496B82"/>
              </a:solidFill>
              <a:latin typeface="MiSans Demibold" panose="00000700000000000000" charset="-122"/>
              <a:ea typeface="MiSans Demibold" panose="00000700000000000000" charset="-122"/>
            </a:endParaRPr>
          </a:p>
        </p:txBody>
      </p:sp>
      <p:sp>
        <p:nvSpPr>
          <p:cNvPr id="11" name="任意多边形 10"/>
          <p:cNvSpPr/>
          <p:nvPr>
            <p:custDataLst>
              <p:tags r:id="rId8"/>
            </p:custDataLst>
          </p:nvPr>
        </p:nvSpPr>
        <p:spPr>
          <a:xfrm>
            <a:off x="2800985" y="2261870"/>
            <a:ext cx="2063115" cy="3228975"/>
          </a:xfrm>
          <a:custGeom>
            <a:avLst/>
            <a:gdLst>
              <a:gd name="sw" fmla="*/ 1 w 3249"/>
              <a:gd name="sh" fmla="*/ 1 h 5085"/>
              <a:gd name="mins" fmla="min sw sh"/>
              <a:gd name="dsw" fmla="+- 0 sw mins"/>
              <a:gd name="dsh" fmla="+- 0 sh mins"/>
              <a:gd name="p0x0" fmla="*/ 120 w 3249"/>
              <a:gd name="p0y0" fmla="*/ 0 h 5085"/>
              <a:gd name="p0x1" fmla="*/ 3129 w 3249"/>
              <a:gd name="p0y1" fmla="*/ 0 h 5085"/>
              <a:gd name="p0x2" fmla="*/ 3195 w 3249"/>
              <a:gd name="p0y2" fmla="*/ 0 h 5085"/>
              <a:gd name="p0x3" fmla="*/ 3249 w 3249"/>
              <a:gd name="p0y3" fmla="*/ 53 h 5085"/>
              <a:gd name="p0x4" fmla="*/ 3249 w 3249"/>
              <a:gd name="p0y4" fmla="*/ 120 h 5085"/>
              <a:gd name="p0x5" fmla="*/ 3249 w 3249"/>
              <a:gd name="p0y5" fmla="*/ 4965 h 5085"/>
              <a:gd name="p0x6" fmla="*/ 3249 w 3249"/>
              <a:gd name="p0y6" fmla="*/ 5031 h 5085"/>
              <a:gd name="p0x7" fmla="*/ 3195 w 3249"/>
              <a:gd name="p0y7" fmla="*/ 5085 h 5085"/>
              <a:gd name="p0x8" fmla="*/ 3129 w 3249"/>
              <a:gd name="p0y8" fmla="*/ 5085 h 5085"/>
              <a:gd name="p0x9" fmla="*/ 120 w 3249"/>
              <a:gd name="p0y9" fmla="*/ 5085 h 5085"/>
              <a:gd name="p0x10" fmla="*/ 53 w 3249"/>
              <a:gd name="p0y10" fmla="*/ 5085 h 5085"/>
              <a:gd name="p0x11" fmla="*/ 0 w 3249"/>
              <a:gd name="p0y11" fmla="*/ 5031 h 5085"/>
              <a:gd name="p0x12" fmla="*/ 0 w 3249"/>
              <a:gd name="p0y12" fmla="*/ 4965 h 5085"/>
              <a:gd name="p0x13" fmla="*/ 0 w 3249"/>
              <a:gd name="p0y13" fmla="*/ 120 h 5085"/>
              <a:gd name="p0x14" fmla="*/ 0 w 3249"/>
              <a:gd name="p0y14" fmla="*/ 53 h 5085"/>
              <a:gd name="p0x15" fmla="*/ 53 w 3249"/>
              <a:gd name="p0y15" fmla="*/ 0 h 5085"/>
              <a:gd name="p0x16" fmla="*/ 120 w 3249"/>
              <a:gd name="p0y16" fmla="*/ 0 h 508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7FCFF"/>
          </a:solidFill>
          <a:ln w="9525" cmpd="sng">
            <a:solidFill>
              <a:srgbClr val="C4DFF0"/>
            </a:solidFill>
            <a:prstDash val="solid"/>
          </a:ln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>
            <p:custDataLst>
              <p:tags r:id="rId9"/>
            </p:custDataLst>
          </p:nvPr>
        </p:nvSpPr>
        <p:spPr>
          <a:xfrm>
            <a:off x="2958484" y="3036570"/>
            <a:ext cx="1748809" cy="62769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3600" b="1">
                <a:solidFill>
                  <a:srgbClr val="4AA8F5"/>
                </a:solidFill>
                <a:latin typeface="MiSans Demibold" panose="00000700000000000000" charset="-122"/>
                <a:ea typeface="MiSans Demibold" panose="00000700000000000000" charset="-122"/>
              </a:rPr>
              <a:t>02</a:t>
            </a:r>
            <a:endParaRPr sz="3600" b="1">
              <a:solidFill>
                <a:srgbClr val="4AA8F5"/>
              </a:solidFill>
              <a:latin typeface="MiSans Demibold" panose="00000700000000000000" charset="-122"/>
              <a:ea typeface="MiSans Demibold" panose="00000700000000000000" charset="-122"/>
            </a:endParaRPr>
          </a:p>
        </p:txBody>
      </p:sp>
      <p:sp>
        <p:nvSpPr>
          <p:cNvPr id="13" name="矩形 12"/>
          <p:cNvSpPr/>
          <p:nvPr>
            <p:custDataLst>
              <p:tags r:id="rId10"/>
            </p:custDataLst>
          </p:nvPr>
        </p:nvSpPr>
        <p:spPr>
          <a:xfrm>
            <a:off x="2958465" y="3790950"/>
            <a:ext cx="1748790" cy="9525"/>
          </a:xfrm>
          <a:prstGeom prst="rect">
            <a:avLst/>
          </a:prstGeom>
          <a:solidFill>
            <a:srgbClr val="D4E6F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>
            <p:custDataLst>
              <p:tags r:id="rId11"/>
            </p:custDataLst>
          </p:nvPr>
        </p:nvSpPr>
        <p:spPr>
          <a:xfrm>
            <a:off x="2958484" y="3936683"/>
            <a:ext cx="133350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>
                <a:solidFill>
                  <a:srgbClr val="4AA8F5"/>
                </a:solidFill>
                <a:latin typeface="MiSans Demibold" panose="00000700000000000000" charset="-122"/>
                <a:ea typeface="MiSans Demibold" panose="00000700000000000000" charset="-122"/>
              </a:rPr>
              <a:t>知识痛点</a:t>
            </a:r>
            <a:endParaRPr sz="2100" b="1">
              <a:solidFill>
                <a:srgbClr val="4AA8F5"/>
              </a:solidFill>
              <a:latin typeface="MiSans Demibold" panose="00000700000000000000" charset="-122"/>
              <a:ea typeface="MiSans Demibold" panose="00000700000000000000" charset="-122"/>
            </a:endParaRPr>
          </a:p>
        </p:txBody>
      </p:sp>
      <p:sp>
        <p:nvSpPr>
          <p:cNvPr id="15" name="文本框 14"/>
          <p:cNvSpPr txBox="1"/>
          <p:nvPr>
            <p:custDataLst>
              <p:tags r:id="rId12"/>
            </p:custDataLst>
          </p:nvPr>
        </p:nvSpPr>
        <p:spPr>
          <a:xfrm>
            <a:off x="2958484" y="4310539"/>
            <a:ext cx="1748809" cy="45148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350">
                <a:solidFill>
                  <a:srgbClr val="496B82"/>
                </a:solidFill>
                <a:latin typeface="MiSans Demibold" panose="00000700000000000000" charset="-122"/>
                <a:ea typeface="MiSans Demibold" panose="00000700000000000000" charset="-122"/>
              </a:rPr>
              <a:t>传统采光设计面临的三大困境</a:t>
            </a:r>
            <a:endParaRPr sz="1350">
              <a:solidFill>
                <a:srgbClr val="496B82"/>
              </a:solidFill>
              <a:latin typeface="MiSans Demibold" panose="00000700000000000000" charset="-122"/>
              <a:ea typeface="MiSans Demibold" panose="00000700000000000000" charset="-122"/>
            </a:endParaRPr>
          </a:p>
        </p:txBody>
      </p:sp>
      <p:sp>
        <p:nvSpPr>
          <p:cNvPr id="17" name="任意多边形 16"/>
          <p:cNvSpPr/>
          <p:nvPr>
            <p:custDataLst>
              <p:tags r:id="rId13"/>
            </p:custDataLst>
          </p:nvPr>
        </p:nvSpPr>
        <p:spPr>
          <a:xfrm>
            <a:off x="5064125" y="2261870"/>
            <a:ext cx="2063115" cy="3228975"/>
          </a:xfrm>
          <a:custGeom>
            <a:avLst/>
            <a:gdLst>
              <a:gd name="sw" fmla="*/ 1 w 3249"/>
              <a:gd name="sh" fmla="*/ 1 h 5085"/>
              <a:gd name="mins" fmla="min sw sh"/>
              <a:gd name="dsw" fmla="+- 0 sw mins"/>
              <a:gd name="dsh" fmla="+- 0 sh mins"/>
              <a:gd name="p0x0" fmla="*/ 120 w 3249"/>
              <a:gd name="p0y0" fmla="*/ 0 h 5085"/>
              <a:gd name="p0x1" fmla="*/ 3129 w 3249"/>
              <a:gd name="p0y1" fmla="*/ 0 h 5085"/>
              <a:gd name="p0x2" fmla="*/ 3195 w 3249"/>
              <a:gd name="p0y2" fmla="*/ 0 h 5085"/>
              <a:gd name="p0x3" fmla="*/ 3249 w 3249"/>
              <a:gd name="p0y3" fmla="*/ 53 h 5085"/>
              <a:gd name="p0x4" fmla="*/ 3249 w 3249"/>
              <a:gd name="p0y4" fmla="*/ 120 h 5085"/>
              <a:gd name="p0x5" fmla="*/ 3249 w 3249"/>
              <a:gd name="p0y5" fmla="*/ 4965 h 5085"/>
              <a:gd name="p0x6" fmla="*/ 3249 w 3249"/>
              <a:gd name="p0y6" fmla="*/ 5031 h 5085"/>
              <a:gd name="p0x7" fmla="*/ 3195 w 3249"/>
              <a:gd name="p0y7" fmla="*/ 5085 h 5085"/>
              <a:gd name="p0x8" fmla="*/ 3129 w 3249"/>
              <a:gd name="p0y8" fmla="*/ 5085 h 5085"/>
              <a:gd name="p0x9" fmla="*/ 120 w 3249"/>
              <a:gd name="p0y9" fmla="*/ 5085 h 5085"/>
              <a:gd name="p0x10" fmla="*/ 53 w 3249"/>
              <a:gd name="p0y10" fmla="*/ 5085 h 5085"/>
              <a:gd name="p0x11" fmla="*/ 0 w 3249"/>
              <a:gd name="p0y11" fmla="*/ 5031 h 5085"/>
              <a:gd name="p0x12" fmla="*/ 0 w 3249"/>
              <a:gd name="p0y12" fmla="*/ 4965 h 5085"/>
              <a:gd name="p0x13" fmla="*/ 0 w 3249"/>
              <a:gd name="p0y13" fmla="*/ 120 h 5085"/>
              <a:gd name="p0x14" fmla="*/ 0 w 3249"/>
              <a:gd name="p0y14" fmla="*/ 53 h 5085"/>
              <a:gd name="p0x15" fmla="*/ 53 w 3249"/>
              <a:gd name="p0y15" fmla="*/ 0 h 5085"/>
              <a:gd name="p0x16" fmla="*/ 120 w 3249"/>
              <a:gd name="p0y16" fmla="*/ 0 h 508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7FCFF"/>
          </a:solidFill>
          <a:ln w="9525" cmpd="sng">
            <a:solidFill>
              <a:srgbClr val="C4DFF0"/>
            </a:solidFill>
            <a:prstDash val="solid"/>
          </a:ln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>
            <p:custDataLst>
              <p:tags r:id="rId14"/>
            </p:custDataLst>
          </p:nvPr>
        </p:nvSpPr>
        <p:spPr>
          <a:xfrm>
            <a:off x="5221634" y="3036570"/>
            <a:ext cx="1748809" cy="62769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3600" b="1">
                <a:solidFill>
                  <a:srgbClr val="4AA8F5"/>
                </a:solidFill>
                <a:latin typeface="MiSans Demibold" panose="00000700000000000000" charset="-122"/>
                <a:ea typeface="MiSans Demibold" panose="00000700000000000000" charset="-122"/>
              </a:rPr>
              <a:t>03</a:t>
            </a:r>
            <a:endParaRPr sz="3600" b="1">
              <a:solidFill>
                <a:srgbClr val="4AA8F5"/>
              </a:solidFill>
              <a:latin typeface="MiSans Demibold" panose="00000700000000000000" charset="-122"/>
              <a:ea typeface="MiSans Demibold" panose="00000700000000000000" charset="-122"/>
            </a:endParaRPr>
          </a:p>
        </p:txBody>
      </p:sp>
      <p:sp>
        <p:nvSpPr>
          <p:cNvPr id="19" name="矩形 18"/>
          <p:cNvSpPr/>
          <p:nvPr>
            <p:custDataLst>
              <p:tags r:id="rId15"/>
            </p:custDataLst>
          </p:nvPr>
        </p:nvSpPr>
        <p:spPr>
          <a:xfrm>
            <a:off x="5221605" y="3790950"/>
            <a:ext cx="1748790" cy="9525"/>
          </a:xfrm>
          <a:prstGeom prst="rect">
            <a:avLst/>
          </a:prstGeom>
          <a:solidFill>
            <a:srgbClr val="D4E6F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>
            <p:custDataLst>
              <p:tags r:id="rId16"/>
            </p:custDataLst>
          </p:nvPr>
        </p:nvSpPr>
        <p:spPr>
          <a:xfrm>
            <a:off x="5221634" y="3936683"/>
            <a:ext cx="1055637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lang="en-US" sz="2100" b="1">
                <a:solidFill>
                  <a:srgbClr val="4AA8F5"/>
                </a:solidFill>
                <a:latin typeface="MiSans Demibold" panose="00000700000000000000" charset="-122"/>
                <a:ea typeface="MiSans Demibold" panose="00000700000000000000" charset="-122"/>
                <a:cs typeface="MiSans Demibold" panose="00000700000000000000" charset="-122"/>
              </a:rPr>
              <a:t>AI</a:t>
            </a:r>
            <a:r>
              <a:rPr lang="zh-CN" sz="2100" b="1">
                <a:solidFill>
                  <a:srgbClr val="4AA8F5"/>
                </a:solidFill>
                <a:latin typeface="MiSans Demibold" panose="00000700000000000000" charset="-122"/>
                <a:ea typeface="MiSans Demibold" panose="00000700000000000000" charset="-122"/>
                <a:cs typeface="MiSans Demibold" panose="00000700000000000000" charset="-122"/>
              </a:rPr>
              <a:t>重构</a:t>
            </a:r>
            <a:endParaRPr lang="zh-CN" sz="2100" b="1">
              <a:solidFill>
                <a:srgbClr val="4AA8F5"/>
              </a:solidFill>
              <a:latin typeface="MiSans Demibold" panose="00000700000000000000" charset="-122"/>
              <a:ea typeface="MiSans Demibold" panose="00000700000000000000" charset="-122"/>
              <a:cs typeface="MiSans Demibold" panose="00000700000000000000" charset="-122"/>
            </a:endParaRPr>
          </a:p>
        </p:txBody>
      </p:sp>
      <p:sp>
        <p:nvSpPr>
          <p:cNvPr id="21" name="文本框 20"/>
          <p:cNvSpPr txBox="1"/>
          <p:nvPr>
            <p:custDataLst>
              <p:tags r:id="rId17"/>
            </p:custDataLst>
          </p:nvPr>
        </p:nvSpPr>
        <p:spPr>
          <a:xfrm>
            <a:off x="5221634" y="4310539"/>
            <a:ext cx="1748809" cy="45148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350">
                <a:solidFill>
                  <a:srgbClr val="496B82"/>
                </a:solidFill>
                <a:latin typeface="MiSans Demibold" panose="00000700000000000000" charset="-122"/>
                <a:ea typeface="MiSans Demibold" panose="00000700000000000000" charset="-122"/>
              </a:rPr>
              <a:t>人工智能重塑采光设计生产力</a:t>
            </a:r>
            <a:endParaRPr sz="1350">
              <a:solidFill>
                <a:srgbClr val="496B82"/>
              </a:solidFill>
              <a:latin typeface="MiSans Demibold" panose="00000700000000000000" charset="-122"/>
              <a:ea typeface="MiSans Demibold" panose="00000700000000000000" charset="-122"/>
            </a:endParaRPr>
          </a:p>
        </p:txBody>
      </p:sp>
      <p:sp>
        <p:nvSpPr>
          <p:cNvPr id="23" name="任意多边形 22"/>
          <p:cNvSpPr/>
          <p:nvPr>
            <p:custDataLst>
              <p:tags r:id="rId18"/>
            </p:custDataLst>
          </p:nvPr>
        </p:nvSpPr>
        <p:spPr>
          <a:xfrm>
            <a:off x="7327265" y="2261870"/>
            <a:ext cx="2063115" cy="3228975"/>
          </a:xfrm>
          <a:custGeom>
            <a:avLst/>
            <a:gdLst>
              <a:gd name="sw" fmla="*/ 1 w 3249"/>
              <a:gd name="sh" fmla="*/ 1 h 5085"/>
              <a:gd name="mins" fmla="min sw sh"/>
              <a:gd name="dsw" fmla="+- 0 sw mins"/>
              <a:gd name="dsh" fmla="+- 0 sh mins"/>
              <a:gd name="p0x0" fmla="*/ 120 w 3249"/>
              <a:gd name="p0y0" fmla="*/ 0 h 5085"/>
              <a:gd name="p0x1" fmla="*/ 3129 w 3249"/>
              <a:gd name="p0y1" fmla="*/ 0 h 5085"/>
              <a:gd name="p0x2" fmla="*/ 3195 w 3249"/>
              <a:gd name="p0y2" fmla="*/ 0 h 5085"/>
              <a:gd name="p0x3" fmla="*/ 3249 w 3249"/>
              <a:gd name="p0y3" fmla="*/ 53 h 5085"/>
              <a:gd name="p0x4" fmla="*/ 3249 w 3249"/>
              <a:gd name="p0y4" fmla="*/ 120 h 5085"/>
              <a:gd name="p0x5" fmla="*/ 3249 w 3249"/>
              <a:gd name="p0y5" fmla="*/ 4965 h 5085"/>
              <a:gd name="p0x6" fmla="*/ 3249 w 3249"/>
              <a:gd name="p0y6" fmla="*/ 5031 h 5085"/>
              <a:gd name="p0x7" fmla="*/ 3195 w 3249"/>
              <a:gd name="p0y7" fmla="*/ 5085 h 5085"/>
              <a:gd name="p0x8" fmla="*/ 3129 w 3249"/>
              <a:gd name="p0y8" fmla="*/ 5085 h 5085"/>
              <a:gd name="p0x9" fmla="*/ 120 w 3249"/>
              <a:gd name="p0y9" fmla="*/ 5085 h 5085"/>
              <a:gd name="p0x10" fmla="*/ 53 w 3249"/>
              <a:gd name="p0y10" fmla="*/ 5085 h 5085"/>
              <a:gd name="p0x11" fmla="*/ 0 w 3249"/>
              <a:gd name="p0y11" fmla="*/ 5031 h 5085"/>
              <a:gd name="p0x12" fmla="*/ 0 w 3249"/>
              <a:gd name="p0y12" fmla="*/ 4965 h 5085"/>
              <a:gd name="p0x13" fmla="*/ 0 w 3249"/>
              <a:gd name="p0y13" fmla="*/ 120 h 5085"/>
              <a:gd name="p0x14" fmla="*/ 0 w 3249"/>
              <a:gd name="p0y14" fmla="*/ 53 h 5085"/>
              <a:gd name="p0x15" fmla="*/ 53 w 3249"/>
              <a:gd name="p0y15" fmla="*/ 0 h 5085"/>
              <a:gd name="p0x16" fmla="*/ 120 w 3249"/>
              <a:gd name="p0y16" fmla="*/ 0 h 508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7FCFF"/>
          </a:solidFill>
          <a:ln w="9525" cmpd="sng">
            <a:solidFill>
              <a:srgbClr val="C4DFF0"/>
            </a:solidFill>
            <a:prstDash val="solid"/>
          </a:ln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>
            <p:custDataLst>
              <p:tags r:id="rId19"/>
            </p:custDataLst>
          </p:nvPr>
        </p:nvSpPr>
        <p:spPr>
          <a:xfrm>
            <a:off x="7484793" y="3036570"/>
            <a:ext cx="1748809" cy="62769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3600" b="1">
                <a:solidFill>
                  <a:srgbClr val="4AA8F5"/>
                </a:solidFill>
                <a:latin typeface="MiSans Demibold" panose="00000700000000000000" charset="-122"/>
                <a:ea typeface="MiSans Demibold" panose="00000700000000000000" charset="-122"/>
              </a:rPr>
              <a:t>04</a:t>
            </a:r>
            <a:endParaRPr sz="3600" b="1">
              <a:solidFill>
                <a:srgbClr val="4AA8F5"/>
              </a:solidFill>
              <a:latin typeface="MiSans Demibold" panose="00000700000000000000" charset="-122"/>
              <a:ea typeface="MiSans Demibold" panose="00000700000000000000" charset="-122"/>
            </a:endParaRPr>
          </a:p>
        </p:txBody>
      </p:sp>
      <p:sp>
        <p:nvSpPr>
          <p:cNvPr id="25" name="矩形 24"/>
          <p:cNvSpPr/>
          <p:nvPr>
            <p:custDataLst>
              <p:tags r:id="rId20"/>
            </p:custDataLst>
          </p:nvPr>
        </p:nvSpPr>
        <p:spPr>
          <a:xfrm>
            <a:off x="7484745" y="3790950"/>
            <a:ext cx="1748790" cy="9525"/>
          </a:xfrm>
          <a:prstGeom prst="rect">
            <a:avLst/>
          </a:prstGeom>
          <a:solidFill>
            <a:srgbClr val="D4E6F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>
            <p:custDataLst>
              <p:tags r:id="rId21"/>
            </p:custDataLst>
          </p:nvPr>
        </p:nvSpPr>
        <p:spPr>
          <a:xfrm>
            <a:off x="7484793" y="3936683"/>
            <a:ext cx="133350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>
                <a:solidFill>
                  <a:srgbClr val="4AA8F5"/>
                </a:solidFill>
                <a:latin typeface="MiSans Demibold" panose="00000700000000000000" charset="-122"/>
                <a:ea typeface="MiSans Demibold" panose="00000700000000000000" charset="-122"/>
              </a:rPr>
              <a:t>实践闭环</a:t>
            </a:r>
            <a:endParaRPr sz="2100" b="1">
              <a:solidFill>
                <a:srgbClr val="4AA8F5"/>
              </a:solidFill>
              <a:latin typeface="MiSans Demibold" panose="00000700000000000000" charset="-122"/>
              <a:ea typeface="MiSans Demibold" panose="00000700000000000000" charset="-122"/>
            </a:endParaRPr>
          </a:p>
        </p:txBody>
      </p:sp>
      <p:sp>
        <p:nvSpPr>
          <p:cNvPr id="27" name="文本框 26"/>
          <p:cNvSpPr txBox="1"/>
          <p:nvPr>
            <p:custDataLst>
              <p:tags r:id="rId22"/>
            </p:custDataLst>
          </p:nvPr>
        </p:nvSpPr>
        <p:spPr>
          <a:xfrm>
            <a:off x="7484793" y="4310539"/>
            <a:ext cx="1748809" cy="45148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350">
                <a:solidFill>
                  <a:srgbClr val="496B82"/>
                </a:solidFill>
                <a:latin typeface="MiSans Demibold" panose="00000700000000000000" charset="-122"/>
                <a:ea typeface="MiSans Demibold" panose="00000700000000000000" charset="-122"/>
              </a:rPr>
              <a:t>从仿真到运维的完整落地路径</a:t>
            </a:r>
            <a:endParaRPr sz="1350">
              <a:solidFill>
                <a:srgbClr val="496B82"/>
              </a:solidFill>
              <a:latin typeface="MiSans Demibold" panose="00000700000000000000" charset="-122"/>
              <a:ea typeface="MiSans Demibold" panose="00000700000000000000" charset="-122"/>
            </a:endParaRPr>
          </a:p>
        </p:txBody>
      </p:sp>
      <p:sp>
        <p:nvSpPr>
          <p:cNvPr id="29" name="任意多边形 28"/>
          <p:cNvSpPr/>
          <p:nvPr>
            <p:custDataLst>
              <p:tags r:id="rId23"/>
            </p:custDataLst>
          </p:nvPr>
        </p:nvSpPr>
        <p:spPr>
          <a:xfrm>
            <a:off x="9590405" y="2261870"/>
            <a:ext cx="2063115" cy="3228975"/>
          </a:xfrm>
          <a:custGeom>
            <a:avLst/>
            <a:gdLst>
              <a:gd name="sw" fmla="*/ 1 w 3249"/>
              <a:gd name="sh" fmla="*/ 1 h 5085"/>
              <a:gd name="mins" fmla="min sw sh"/>
              <a:gd name="dsw" fmla="+- 0 sw mins"/>
              <a:gd name="dsh" fmla="+- 0 sh mins"/>
              <a:gd name="p0x0" fmla="*/ 120 w 3249"/>
              <a:gd name="p0y0" fmla="*/ 0 h 5085"/>
              <a:gd name="p0x1" fmla="*/ 3129 w 3249"/>
              <a:gd name="p0y1" fmla="*/ 0 h 5085"/>
              <a:gd name="p0x2" fmla="*/ 3195 w 3249"/>
              <a:gd name="p0y2" fmla="*/ 0 h 5085"/>
              <a:gd name="p0x3" fmla="*/ 3249 w 3249"/>
              <a:gd name="p0y3" fmla="*/ 53 h 5085"/>
              <a:gd name="p0x4" fmla="*/ 3249 w 3249"/>
              <a:gd name="p0y4" fmla="*/ 120 h 5085"/>
              <a:gd name="p0x5" fmla="*/ 3249 w 3249"/>
              <a:gd name="p0y5" fmla="*/ 4965 h 5085"/>
              <a:gd name="p0x6" fmla="*/ 3249 w 3249"/>
              <a:gd name="p0y6" fmla="*/ 5031 h 5085"/>
              <a:gd name="p0x7" fmla="*/ 3195 w 3249"/>
              <a:gd name="p0y7" fmla="*/ 5085 h 5085"/>
              <a:gd name="p0x8" fmla="*/ 3129 w 3249"/>
              <a:gd name="p0y8" fmla="*/ 5085 h 5085"/>
              <a:gd name="p0x9" fmla="*/ 120 w 3249"/>
              <a:gd name="p0y9" fmla="*/ 5085 h 5085"/>
              <a:gd name="p0x10" fmla="*/ 53 w 3249"/>
              <a:gd name="p0y10" fmla="*/ 5085 h 5085"/>
              <a:gd name="p0x11" fmla="*/ 0 w 3249"/>
              <a:gd name="p0y11" fmla="*/ 5031 h 5085"/>
              <a:gd name="p0x12" fmla="*/ 0 w 3249"/>
              <a:gd name="p0y12" fmla="*/ 4965 h 5085"/>
              <a:gd name="p0x13" fmla="*/ 0 w 3249"/>
              <a:gd name="p0y13" fmla="*/ 120 h 5085"/>
              <a:gd name="p0x14" fmla="*/ 0 w 3249"/>
              <a:gd name="p0y14" fmla="*/ 53 h 5085"/>
              <a:gd name="p0x15" fmla="*/ 53 w 3249"/>
              <a:gd name="p0y15" fmla="*/ 0 h 5085"/>
              <a:gd name="p0x16" fmla="*/ 120 w 3249"/>
              <a:gd name="p0y16" fmla="*/ 0 h 508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7FCFF"/>
          </a:solidFill>
          <a:ln w="9525" cmpd="sng">
            <a:solidFill>
              <a:srgbClr val="C4DFF0"/>
            </a:solidFill>
            <a:prstDash val="solid"/>
          </a:ln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>
            <p:custDataLst>
              <p:tags r:id="rId24"/>
            </p:custDataLst>
          </p:nvPr>
        </p:nvSpPr>
        <p:spPr>
          <a:xfrm>
            <a:off x="9747942" y="3036570"/>
            <a:ext cx="1748809" cy="62769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3600" b="1">
                <a:solidFill>
                  <a:srgbClr val="4AA8F5"/>
                </a:solidFill>
                <a:latin typeface="MiSans Demibold" panose="00000700000000000000" charset="-122"/>
                <a:ea typeface="MiSans Demibold" panose="00000700000000000000" charset="-122"/>
              </a:rPr>
              <a:t>05</a:t>
            </a:r>
            <a:endParaRPr sz="3600" b="1">
              <a:solidFill>
                <a:srgbClr val="4AA8F5"/>
              </a:solidFill>
              <a:latin typeface="MiSans Demibold" panose="00000700000000000000" charset="-122"/>
              <a:ea typeface="MiSans Demibold" panose="00000700000000000000" charset="-122"/>
            </a:endParaRPr>
          </a:p>
        </p:txBody>
      </p:sp>
      <p:sp>
        <p:nvSpPr>
          <p:cNvPr id="31" name="矩形 30"/>
          <p:cNvSpPr/>
          <p:nvPr>
            <p:custDataLst>
              <p:tags r:id="rId25"/>
            </p:custDataLst>
          </p:nvPr>
        </p:nvSpPr>
        <p:spPr>
          <a:xfrm>
            <a:off x="9747885" y="3790950"/>
            <a:ext cx="1748790" cy="9525"/>
          </a:xfrm>
          <a:prstGeom prst="rect">
            <a:avLst/>
          </a:prstGeom>
          <a:solidFill>
            <a:srgbClr val="D4E6F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2" name="文本框 31"/>
          <p:cNvSpPr txBox="1"/>
          <p:nvPr>
            <p:custDataLst>
              <p:tags r:id="rId26"/>
            </p:custDataLst>
          </p:nvPr>
        </p:nvSpPr>
        <p:spPr>
          <a:xfrm>
            <a:off x="9747942" y="3936683"/>
            <a:ext cx="133350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>
                <a:solidFill>
                  <a:srgbClr val="4AA8F5"/>
                </a:solidFill>
                <a:latin typeface="MiSans Demibold" panose="00000700000000000000" charset="-122"/>
                <a:ea typeface="MiSans Demibold" panose="00000700000000000000" charset="-122"/>
              </a:rPr>
              <a:t>价值升华</a:t>
            </a:r>
            <a:endParaRPr sz="2100" b="1">
              <a:solidFill>
                <a:srgbClr val="4AA8F5"/>
              </a:solidFill>
              <a:latin typeface="MiSans Demibold" panose="00000700000000000000" charset="-122"/>
              <a:ea typeface="MiSans Demibold" panose="00000700000000000000" charset="-122"/>
            </a:endParaRPr>
          </a:p>
        </p:txBody>
      </p:sp>
      <p:sp>
        <p:nvSpPr>
          <p:cNvPr id="33" name="文本框 32"/>
          <p:cNvSpPr txBox="1"/>
          <p:nvPr>
            <p:custDataLst>
              <p:tags r:id="rId27"/>
            </p:custDataLst>
          </p:nvPr>
        </p:nvSpPr>
        <p:spPr>
          <a:xfrm>
            <a:off x="9747942" y="4310539"/>
            <a:ext cx="1878806" cy="237172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lang="en-US" sz="1350">
                <a:solidFill>
                  <a:srgbClr val="496B82"/>
                </a:solidFill>
                <a:latin typeface="MiSans Demibold" panose="00000700000000000000" charset="-122"/>
                <a:ea typeface="MiSans Demibold" panose="00000700000000000000" charset="-122"/>
                <a:cs typeface="MiSans Demibold" panose="00000700000000000000" charset="-122"/>
              </a:rPr>
              <a:t>AI</a:t>
            </a:r>
            <a:r>
              <a:rPr lang="zh-CN" sz="1350">
                <a:solidFill>
                  <a:srgbClr val="496B82"/>
                </a:solidFill>
                <a:latin typeface="MiSans Demibold" panose="00000700000000000000" charset="-122"/>
                <a:ea typeface="MiSans Demibold" panose="00000700000000000000" charset="-122"/>
                <a:cs typeface="MiSans Demibold" panose="00000700000000000000" charset="-122"/>
              </a:rPr>
              <a:t>与设计师的共生关系</a:t>
            </a:r>
            <a:endParaRPr lang="zh-CN" sz="1350">
              <a:solidFill>
                <a:srgbClr val="496B82"/>
              </a:solidFill>
              <a:latin typeface="MiSans Demibold" panose="00000700000000000000" charset="-122"/>
              <a:ea typeface="MiSans Demibold" panose="00000700000000000000" charset="-122"/>
              <a:cs typeface="MiSans Demibold" panose="00000700000000000000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666750" y="1754981"/>
            <a:ext cx="2569521" cy="12811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83000"/>
              </a:lnSpc>
            </a:pPr>
            <a:r>
              <a:rPr sz="9000" b="1">
                <a:solidFill>
                  <a:srgbClr val="4AA8F5"/>
                </a:solidFill>
                <a:latin typeface="MiSans Demibold" panose="00000700000000000000" charset="-122"/>
                <a:ea typeface="MiSans Demibold" panose="00000700000000000000" charset="-122"/>
              </a:rPr>
              <a:t>01</a:t>
            </a:r>
            <a:endParaRPr sz="9000" b="1">
              <a:solidFill>
                <a:srgbClr val="4AA8F5"/>
              </a:solidFill>
              <a:latin typeface="MiSans Demibold" panose="00000700000000000000" charset="-122"/>
              <a:ea typeface="MiSans Demibold" panose="00000700000000000000" charset="-122"/>
            </a:endParaRPr>
          </a:p>
        </p:txBody>
      </p:sp>
      <p:sp>
        <p:nvSpPr>
          <p:cNvPr id="6" name="文本框 5"/>
          <p:cNvSpPr txBox="1"/>
          <p:nvPr>
            <p:custDataLst>
              <p:tags r:id="rId2"/>
            </p:custDataLst>
          </p:nvPr>
        </p:nvSpPr>
        <p:spPr>
          <a:xfrm>
            <a:off x="809625" y="3198019"/>
            <a:ext cx="1048569" cy="176213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l"/>
            <a:r>
              <a:rPr sz="1050" b="1" spc="315">
                <a:solidFill>
                  <a:srgbClr val="4AA8F5"/>
                </a:solidFill>
                <a:latin typeface="MiSans Demibold" panose="00000700000000000000" charset="-122"/>
                <a:ea typeface="MiSans Demibold" panose="00000700000000000000" charset="-122"/>
              </a:rPr>
              <a:t>CHAPTER</a:t>
            </a:r>
            <a:endParaRPr sz="1050" b="1" spc="315">
              <a:solidFill>
                <a:srgbClr val="4AA8F5"/>
              </a:solidFill>
              <a:latin typeface="MiSans Demibold" panose="00000700000000000000" charset="-122"/>
              <a:ea typeface="MiSans Demibold" panose="00000700000000000000" charset="-122"/>
            </a:endParaRPr>
          </a:p>
        </p:txBody>
      </p:sp>
      <p:sp>
        <p:nvSpPr>
          <p:cNvPr id="8" name="文本框 7"/>
          <p:cNvSpPr txBox="1"/>
          <p:nvPr>
            <p:custDataLst>
              <p:tags r:id="rId3"/>
            </p:custDataLst>
          </p:nvPr>
        </p:nvSpPr>
        <p:spPr>
          <a:xfrm>
            <a:off x="666750" y="3570446"/>
            <a:ext cx="2709710" cy="73152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4200" b="1" spc="84">
                <a:solidFill>
                  <a:srgbClr val="1A4A6B"/>
                </a:solidFill>
                <a:latin typeface="MiSans Demibold" panose="00000700000000000000" charset="-122"/>
                <a:ea typeface="MiSans Demibold" panose="00000700000000000000" charset="-122"/>
              </a:rPr>
              <a:t>领域界定</a:t>
            </a:r>
            <a:endParaRPr sz="4200" b="1" spc="84">
              <a:solidFill>
                <a:srgbClr val="1A4A6B"/>
              </a:solidFill>
              <a:latin typeface="MiSans Demibold" panose="00000700000000000000" charset="-122"/>
              <a:ea typeface="MiSans Demibold" panose="00000700000000000000" charset="-122"/>
            </a:endParaRPr>
          </a:p>
        </p:txBody>
      </p:sp>
      <p:sp>
        <p:nvSpPr>
          <p:cNvPr id="9" name="文本框 8"/>
          <p:cNvSpPr txBox="1"/>
          <p:nvPr>
            <p:custDataLst>
              <p:tags r:id="rId4"/>
            </p:custDataLst>
          </p:nvPr>
        </p:nvSpPr>
        <p:spPr>
          <a:xfrm>
            <a:off x="666750" y="4483894"/>
            <a:ext cx="6701809" cy="633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 spc="30">
                <a:solidFill>
                  <a:srgbClr val="496B82"/>
                </a:solidFill>
                <a:latin typeface="MiSans Normal" panose="00000500000000000000" charset="-122"/>
                <a:ea typeface="MiSans Normal" panose="00000500000000000000" charset="-122"/>
              </a:rPr>
              <a:t>光影是建筑最廉价也最珍贵的建材</a:t>
            </a:r>
            <a:endParaRPr sz="1500" spc="30">
              <a:solidFill>
                <a:srgbClr val="496B82"/>
              </a:solidFill>
              <a:latin typeface="MiSans Normal" panose="00000500000000000000" charset="-122"/>
              <a:ea typeface="MiSans Normal" panose="00000500000000000000" charset="-122"/>
            </a:endParaRPr>
          </a:p>
          <a:p>
            <a:pPr algn="l">
              <a:lnSpc>
                <a:spcPct val="133000"/>
              </a:lnSpc>
            </a:pPr>
            <a:r>
              <a:rPr sz="1500" spc="30">
                <a:solidFill>
                  <a:srgbClr val="496B82"/>
                </a:solidFill>
                <a:latin typeface="MiSans Normal" panose="00000500000000000000" charset="-122"/>
                <a:ea typeface="MiSans Normal" panose="00000500000000000000" charset="-122"/>
              </a:rPr>
              <a:t>系统组织窗洞、遮阳、反光界面，将自然光引入室内，塑造空间氛围与时间感</a:t>
            </a:r>
            <a:endParaRPr sz="1500" spc="30">
              <a:solidFill>
                <a:srgbClr val="496B82"/>
              </a:solidFill>
              <a:latin typeface="MiSans Normal" panose="00000500000000000000" charset="-122"/>
              <a:ea typeface="MiSans Normal" panose="00000500000000000000" charset="-122"/>
            </a:endParaRPr>
          </a:p>
        </p:txBody>
      </p:sp>
      <p:sp>
        <p:nvSpPr>
          <p:cNvPr id="4" name="矩形 3"/>
          <p:cNvSpPr/>
          <p:nvPr>
            <p:custDataLst>
              <p:tags r:id="rId5"/>
            </p:custDataLst>
          </p:nvPr>
        </p:nvSpPr>
        <p:spPr>
          <a:xfrm rot="2700000">
            <a:off x="666750" y="3261995"/>
            <a:ext cx="47625" cy="47625"/>
          </a:xfrm>
          <a:prstGeom prst="rect">
            <a:avLst/>
          </a:prstGeom>
          <a:solidFill>
            <a:srgbClr val="4AA8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矩形 6"/>
          <p:cNvSpPr/>
          <p:nvPr>
            <p:custDataLst>
              <p:tags r:id="rId6"/>
            </p:custDataLst>
          </p:nvPr>
        </p:nvSpPr>
        <p:spPr>
          <a:xfrm>
            <a:off x="1819910" y="3281045"/>
            <a:ext cx="228600" cy="9525"/>
          </a:xfrm>
          <a:prstGeom prst="rect">
            <a:avLst/>
          </a:prstGeom>
          <a:solidFill>
            <a:srgbClr val="4AA8F5">
              <a:alpha val="50001"/>
            </a:srgb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任意多边形 2"/>
          <p:cNvSpPr/>
          <p:nvPr>
            <p:custDataLst>
              <p:tags r:id="rId1"/>
            </p:custDataLst>
          </p:nvPr>
        </p:nvSpPr>
        <p:spPr>
          <a:xfrm>
            <a:off x="457200" y="561975"/>
            <a:ext cx="38100" cy="266700"/>
          </a:xfrm>
          <a:custGeom>
            <a:avLst/>
            <a:gdLst>
              <a:gd name="sw" fmla="*/ 1 w 60"/>
              <a:gd name="sh" fmla="*/ 1 h 420"/>
              <a:gd name="mins" fmla="min sw sh"/>
              <a:gd name="dsw" fmla="+- 0 sw mins"/>
              <a:gd name="dsh" fmla="+- 0 sh mins"/>
              <a:gd name="p0x0" fmla="*/ 30 w 60"/>
              <a:gd name="p0y0" fmla="*/ 0 h 420"/>
              <a:gd name="p0x1" fmla="*/ 46 w 60"/>
              <a:gd name="p0y1" fmla="*/ 0 h 420"/>
              <a:gd name="p0x2" fmla="*/ 60 w 60"/>
              <a:gd name="p0y2" fmla="*/ 13 h 420"/>
              <a:gd name="p0x3" fmla="*/ 60 w 60"/>
              <a:gd name="p0y3" fmla="*/ 30 h 420"/>
              <a:gd name="p0x4" fmla="*/ 60 w 60"/>
              <a:gd name="p0y4" fmla="*/ 390 h 420"/>
              <a:gd name="p0x5" fmla="*/ 60 w 60"/>
              <a:gd name="p0y5" fmla="*/ 406 h 420"/>
              <a:gd name="p0x6" fmla="*/ 46 w 60"/>
              <a:gd name="p0y6" fmla="*/ 420 h 420"/>
              <a:gd name="p0x7" fmla="*/ 30 w 60"/>
              <a:gd name="p0y7" fmla="*/ 420 h 420"/>
              <a:gd name="p0x8" fmla="*/ 13 w 60"/>
              <a:gd name="p0y8" fmla="*/ 420 h 420"/>
              <a:gd name="p0x9" fmla="*/ 0 w 60"/>
              <a:gd name="p0y9" fmla="*/ 406 h 420"/>
              <a:gd name="p0x10" fmla="*/ 0 w 60"/>
              <a:gd name="p0y10" fmla="*/ 390 h 420"/>
              <a:gd name="p0x11" fmla="*/ 0 w 60"/>
              <a:gd name="p0y11" fmla="*/ 30 h 420"/>
              <a:gd name="p0x12" fmla="*/ 0 w 60"/>
              <a:gd name="p0y12" fmla="*/ 13 h 420"/>
              <a:gd name="p0x13" fmla="*/ 13 w 60"/>
              <a:gd name="p0y13" fmla="*/ 0 h 420"/>
              <a:gd name="p0x14" fmla="*/ 30 w 60"/>
              <a:gd name="p0y14" fmla="*/ 0 h 42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lnTo>
                  <a:pt x="p0x4" y="p0y4"/>
                </a:lnTo>
                <a:cubicBezTo>
                  <a:pt x="p0x5" y="p0y5"/>
                  <a:pt x="p0x6" y="p0y6"/>
                  <a:pt x="p0x7" y="p0y7"/>
                </a:cubicBezTo>
                <a:cubicBezTo>
                  <a:pt x="p0x8" y="p0y8"/>
                  <a:pt x="p0x9" y="p0y9"/>
                  <a:pt x="p0x10" y="p0y10"/>
                </a:cubicBezTo>
                <a:lnTo>
                  <a:pt x="p0x11" y="p0y11"/>
                </a:ln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gradFill>
            <a:gsLst>
              <a:gs pos="0">
                <a:srgbClr val="4AA8F5"/>
              </a:gs>
              <a:gs pos="100000">
                <a:srgbClr val="7B68EE"/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609600" y="433388"/>
            <a:ext cx="3810000" cy="5191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30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光影设计的核心定义</a:t>
            </a:r>
            <a:endParaRPr sz="300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56" name="组合 55"/>
          <p:cNvGrpSpPr/>
          <p:nvPr/>
        </p:nvGrpSpPr>
        <p:grpSpPr>
          <a:xfrm>
            <a:off x="457200" y="1085850"/>
            <a:ext cx="11277600" cy="764540"/>
            <a:chOff x="720" y="1710"/>
            <a:chExt cx="17760" cy="1204"/>
          </a:xfrm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grpSpPr>
        <p:sp>
          <p:nvSpPr>
            <p:cNvPr id="5" name="任意多边形 4"/>
            <p:cNvSpPr/>
            <p:nvPr>
              <p:custDataLst>
                <p:tags r:id="rId3"/>
              </p:custDataLst>
            </p:nvPr>
          </p:nvSpPr>
          <p:spPr>
            <a:xfrm>
              <a:off x="720" y="1710"/>
              <a:ext cx="17760" cy="1205"/>
            </a:xfrm>
            <a:custGeom>
              <a:avLst/>
              <a:gdLst>
                <a:gd name="sw" fmla="*/ 1 w 17760"/>
                <a:gd name="sh" fmla="*/ 1 h 1205"/>
                <a:gd name="mins" fmla="min sw sh"/>
                <a:gd name="dsw" fmla="+- 0 sw mins"/>
                <a:gd name="dsh" fmla="+- 0 sh mins"/>
                <a:gd name="p0x0" fmla="*/ 120 w 17760"/>
                <a:gd name="p0y0" fmla="*/ 0 h 1205"/>
                <a:gd name="p0x1" fmla="*/ 17640 w 17760"/>
                <a:gd name="p0y1" fmla="*/ 0 h 1205"/>
                <a:gd name="p0x2" fmla="*/ 17706 w 17760"/>
                <a:gd name="p0y2" fmla="*/ 0 h 1205"/>
                <a:gd name="p0x3" fmla="*/ 17760 w 17760"/>
                <a:gd name="p0y3" fmla="*/ 53 h 1205"/>
                <a:gd name="p0x4" fmla="*/ 17760 w 17760"/>
                <a:gd name="p0y4" fmla="*/ 120 h 1205"/>
                <a:gd name="p0x5" fmla="*/ 17760 w 17760"/>
                <a:gd name="p0y5" fmla="*/ 1085 h 1205"/>
                <a:gd name="p0x6" fmla="*/ 17760 w 17760"/>
                <a:gd name="p0y6" fmla="*/ 1152 h 1205"/>
                <a:gd name="p0x7" fmla="*/ 17706 w 17760"/>
                <a:gd name="p0y7" fmla="*/ 1205 h 1205"/>
                <a:gd name="p0x8" fmla="*/ 17640 w 17760"/>
                <a:gd name="p0y8" fmla="*/ 1205 h 1205"/>
                <a:gd name="p0x9" fmla="*/ 120 w 17760"/>
                <a:gd name="p0y9" fmla="*/ 1205 h 1205"/>
                <a:gd name="p0x10" fmla="*/ 53 w 17760"/>
                <a:gd name="p0y10" fmla="*/ 1205 h 1205"/>
                <a:gd name="p0x11" fmla="*/ 0 w 17760"/>
                <a:gd name="p0y11" fmla="*/ 1152 h 1205"/>
                <a:gd name="p0x12" fmla="*/ 0 w 17760"/>
                <a:gd name="p0y12" fmla="*/ 1085 h 1205"/>
                <a:gd name="p0x13" fmla="*/ 0 w 17760"/>
                <a:gd name="p0y13" fmla="*/ 120 h 1205"/>
                <a:gd name="p0x14" fmla="*/ 0 w 17760"/>
                <a:gd name="p0y14" fmla="*/ 53 h 1205"/>
                <a:gd name="p0x15" fmla="*/ 53 w 17760"/>
                <a:gd name="p0y15" fmla="*/ 0 h 1205"/>
                <a:gd name="p0x16" fmla="*/ 120 w 17760"/>
                <a:gd name="p0y16" fmla="*/ 0 h 1205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lnTo>
                    <a:pt x="p0x5" y="p0y5"/>
                  </a:lnTo>
                  <a:cubicBezTo>
                    <a:pt x="p0x6" y="p0y6"/>
                    <a:pt x="p0x7" y="p0y7"/>
                    <a:pt x="p0x8" y="p0y8"/>
                  </a:cubicBezTo>
                  <a:lnTo>
                    <a:pt x="p0x9" y="p0y9"/>
                  </a:lnTo>
                  <a:cubicBezTo>
                    <a:pt x="p0x10" y="p0y10"/>
                    <a:pt x="p0x11" y="p0y11"/>
                    <a:pt x="p0x12" y="p0y12"/>
                  </a:cubicBezTo>
                  <a:lnTo>
                    <a:pt x="p0x13" y="p0y13"/>
                  </a:lnTo>
                  <a:cubicBezTo>
                    <a:pt x="p0x14" y="p0y14"/>
                    <a:pt x="p0x15" y="p0y15"/>
                    <a:pt x="p0x16" y="p0y16"/>
                  </a:cubicBezTo>
                  <a:close/>
                </a:path>
              </a:pathLst>
            </a:custGeom>
            <a:solidFill>
              <a:srgbClr val="E6F4FF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6" name="任意多边形 5"/>
            <p:cNvSpPr/>
            <p:nvPr>
              <p:custDataLst>
                <p:tags r:id="rId4"/>
              </p:custDataLst>
            </p:nvPr>
          </p:nvSpPr>
          <p:spPr>
            <a:xfrm>
              <a:off x="802" y="1710"/>
              <a:ext cx="17642" cy="45"/>
            </a:xfrm>
            <a:custGeom>
              <a:avLst/>
              <a:gdLst>
                <a:gd name="sw" fmla="*/ 1 w 17641"/>
                <a:gd name="sh" fmla="*/ 1 h 45"/>
                <a:gd name="mins" fmla="min sw sh"/>
                <a:gd name="dsw" fmla="+- 0 sw mins"/>
                <a:gd name="dsh" fmla="+- 0 sh mins"/>
                <a:gd name="p0x0" fmla="*/ 37 w 17641"/>
                <a:gd name="p0y0" fmla="*/ 0 h 45"/>
                <a:gd name="p0x1" fmla="*/ 17557 w 17641"/>
                <a:gd name="p0y1" fmla="*/ 0 h 45"/>
                <a:gd name="p0x2" fmla="*/ 17590 w 17641"/>
                <a:gd name="p0y2" fmla="*/ 0 h 45"/>
                <a:gd name="p0x3" fmla="*/ 17620 w 17641"/>
                <a:gd name="p0y3" fmla="*/ 13 h 45"/>
                <a:gd name="p0x4" fmla="*/ 17641 w 17641"/>
                <a:gd name="p0y4" fmla="*/ 35 h 45"/>
                <a:gd name="p0x5" fmla="*/ 17631 w 17641"/>
                <a:gd name="p0y5" fmla="*/ 45 h 45"/>
                <a:gd name="p0x6" fmla="*/ 17612 w 17641"/>
                <a:gd name="p0y6" fmla="*/ 26 h 45"/>
                <a:gd name="p0x7" fmla="*/ 17586 w 17641"/>
                <a:gd name="p0y7" fmla="*/ 15 h 45"/>
                <a:gd name="p0x8" fmla="*/ 17557 w 17641"/>
                <a:gd name="p0y8" fmla="*/ 15 h 45"/>
                <a:gd name="p0x9" fmla="*/ 37 w 17641"/>
                <a:gd name="p0y9" fmla="*/ 15 h 45"/>
                <a:gd name="p0x10" fmla="*/ 30 w 17641"/>
                <a:gd name="p0y10" fmla="*/ 15 h 45"/>
                <a:gd name="p0x11" fmla="*/ 24 w 17641"/>
                <a:gd name="p0y11" fmla="*/ 16 h 45"/>
                <a:gd name="p0x12" fmla="*/ 18 w 17641"/>
                <a:gd name="p0y12" fmla="*/ 20 h 45"/>
                <a:gd name="p0x13" fmla="*/ 0 w 17641"/>
                <a:gd name="p0y13" fmla="*/ 5 h 45"/>
                <a:gd name="p0x14" fmla="*/ 0 w 17641"/>
                <a:gd name="p0y14" fmla="*/ 5 h 45"/>
                <a:gd name="p0x15" fmla="*/ 11 w 17641"/>
                <a:gd name="p0y15" fmla="*/ 2 h 45"/>
                <a:gd name="p0x16" fmla="*/ 24 w 17641"/>
                <a:gd name="p0y16" fmla="*/ 0 h 45"/>
                <a:gd name="p0x17" fmla="*/ 37 w 17641"/>
                <a:gd name="p0y17" fmla="*/ 0 h 45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lnTo>
                    <a:pt x="p0x5" y="p0y5"/>
                  </a:lnTo>
                  <a:cubicBezTo>
                    <a:pt x="p0x6" y="p0y6"/>
                    <a:pt x="p0x7" y="p0y7"/>
                    <a:pt x="p0x8" y="p0y8"/>
                  </a:cubicBezTo>
                  <a:lnTo>
                    <a:pt x="p0x9" y="p0y9"/>
                  </a:lnTo>
                  <a:cubicBezTo>
                    <a:pt x="p0x10" y="p0y10"/>
                    <a:pt x="p0x11" y="p0y11"/>
                    <a:pt x="p0x12" y="p0y12"/>
                  </a:cubicBezTo>
                  <a:lnTo>
                    <a:pt x="p0x13" y="p0y13"/>
                  </a:lnTo>
                  <a:lnTo>
                    <a:pt x="p0x14" y="p0y14"/>
                  </a:lnTo>
                  <a:cubicBezTo>
                    <a:pt x="p0x15" y="p0y15"/>
                    <a:pt x="p0x16" y="p0y16"/>
                    <a:pt x="p0x17" y="p0y17"/>
                  </a:cubicBezTo>
                  <a:close/>
                </a:path>
              </a:pathLst>
            </a:custGeom>
            <a:solidFill>
              <a:srgbClr val="D9EBF7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7" name="任意多边形 6"/>
            <p:cNvSpPr/>
            <p:nvPr>
              <p:custDataLst>
                <p:tags r:id="rId5"/>
              </p:custDataLst>
            </p:nvPr>
          </p:nvSpPr>
          <p:spPr>
            <a:xfrm>
              <a:off x="18434" y="1745"/>
              <a:ext cx="46" cy="1135"/>
            </a:xfrm>
            <a:custGeom>
              <a:avLst/>
              <a:gdLst>
                <a:gd name="sw" fmla="*/ 1 w 45"/>
                <a:gd name="sh" fmla="*/ 1 h 1135"/>
                <a:gd name="mins" fmla="min sw sh"/>
                <a:gd name="dsw" fmla="+- 0 sw mins"/>
                <a:gd name="dsh" fmla="+- 0 sh mins"/>
                <a:gd name="p0x0" fmla="*/ 45 w 45"/>
                <a:gd name="p0y0" fmla="*/ 84 h 1135"/>
                <a:gd name="p0x1" fmla="*/ 45 w 45"/>
                <a:gd name="p0y1" fmla="*/ 1050 h 1135"/>
                <a:gd name="p0x2" fmla="*/ 45 w 45"/>
                <a:gd name="p0y2" fmla="*/ 1083 h 1135"/>
                <a:gd name="p0x3" fmla="*/ 32 w 45"/>
                <a:gd name="p0y3" fmla="*/ 1113 h 1135"/>
                <a:gd name="p0x4" fmla="*/ 10 w 45"/>
                <a:gd name="p0y4" fmla="*/ 1135 h 1135"/>
                <a:gd name="p0x5" fmla="*/ 0 w 45"/>
                <a:gd name="p0y5" fmla="*/ 1125 h 1135"/>
                <a:gd name="p0x6" fmla="*/ 19 w 45"/>
                <a:gd name="p0y6" fmla="*/ 1106 h 1135"/>
                <a:gd name="p0x7" fmla="*/ 30 w 45"/>
                <a:gd name="p0y7" fmla="*/ 1079 h 1135"/>
                <a:gd name="p0x8" fmla="*/ 30 w 45"/>
                <a:gd name="p0y8" fmla="*/ 1050 h 1135"/>
                <a:gd name="p0x9" fmla="*/ 30 w 45"/>
                <a:gd name="p0y9" fmla="*/ 84 h 1135"/>
                <a:gd name="p0x10" fmla="*/ 30 w 45"/>
                <a:gd name="p0y10" fmla="*/ 55 h 1135"/>
                <a:gd name="p0x11" fmla="*/ 19 w 45"/>
                <a:gd name="p0y11" fmla="*/ 29 h 1135"/>
                <a:gd name="p0x12" fmla="*/ 0 w 45"/>
                <a:gd name="p0y12" fmla="*/ 10 h 1135"/>
                <a:gd name="p0x13" fmla="*/ 10 w 45"/>
                <a:gd name="p0y13" fmla="*/ 0 h 1135"/>
                <a:gd name="p0x14" fmla="*/ 32 w 45"/>
                <a:gd name="p0y14" fmla="*/ 21 h 1135"/>
                <a:gd name="p0x15" fmla="*/ 45 w 45"/>
                <a:gd name="p0y15" fmla="*/ 51 h 1135"/>
                <a:gd name="p0x16" fmla="*/ 45 w 45"/>
                <a:gd name="p0y16" fmla="*/ 84 h 1135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lnTo>
                    <a:pt x="p0x5" y="p0y5"/>
                  </a:lnTo>
                  <a:cubicBezTo>
                    <a:pt x="p0x6" y="p0y6"/>
                    <a:pt x="p0x7" y="p0y7"/>
                    <a:pt x="p0x8" y="p0y8"/>
                  </a:cubicBezTo>
                  <a:lnTo>
                    <a:pt x="p0x9" y="p0y9"/>
                  </a:lnTo>
                  <a:cubicBezTo>
                    <a:pt x="p0x10" y="p0y10"/>
                    <a:pt x="p0x11" y="p0y11"/>
                    <a:pt x="p0x12" y="p0y12"/>
                  </a:cubicBezTo>
                  <a:lnTo>
                    <a:pt x="p0x13" y="p0y13"/>
                  </a:lnTo>
                  <a:cubicBezTo>
                    <a:pt x="p0x14" y="p0y14"/>
                    <a:pt x="p0x15" y="p0y15"/>
                    <a:pt x="p0x16" y="p0y16"/>
                  </a:cubicBezTo>
                  <a:close/>
                </a:path>
              </a:pathLst>
            </a:custGeom>
            <a:solidFill>
              <a:srgbClr val="D9EBF7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8" name="任意多边形 7"/>
            <p:cNvSpPr/>
            <p:nvPr>
              <p:custDataLst>
                <p:tags r:id="rId6"/>
              </p:custDataLst>
            </p:nvPr>
          </p:nvSpPr>
          <p:spPr>
            <a:xfrm>
              <a:off x="802" y="2870"/>
              <a:ext cx="17642" cy="45"/>
            </a:xfrm>
            <a:custGeom>
              <a:avLst/>
              <a:gdLst>
                <a:gd name="sw" fmla="*/ 1 w 17641"/>
                <a:gd name="sh" fmla="*/ 1 h 45"/>
                <a:gd name="mins" fmla="min sw sh"/>
                <a:gd name="dsw" fmla="+- 0 sw mins"/>
                <a:gd name="dsh" fmla="+- 0 sh mins"/>
                <a:gd name="p0x0" fmla="*/ 17557 w 17641"/>
                <a:gd name="p0y0" fmla="*/ 45 h 45"/>
                <a:gd name="p0x1" fmla="*/ 37 w 17641"/>
                <a:gd name="p0y1" fmla="*/ 45 h 45"/>
                <a:gd name="p0x2" fmla="*/ 24 w 17641"/>
                <a:gd name="p0y2" fmla="*/ 45 h 45"/>
                <a:gd name="p0x3" fmla="*/ 11 w 17641"/>
                <a:gd name="p0y3" fmla="*/ 43 h 45"/>
                <a:gd name="p0x4" fmla="*/ 0 w 17641"/>
                <a:gd name="p0y4" fmla="*/ 39 h 45"/>
                <a:gd name="p0x5" fmla="*/ 18 w 17641"/>
                <a:gd name="p0y5" fmla="*/ 25 h 45"/>
                <a:gd name="p0x6" fmla="*/ 18 w 17641"/>
                <a:gd name="p0y6" fmla="*/ 25 h 45"/>
                <a:gd name="p0x7" fmla="*/ 24 w 17641"/>
                <a:gd name="p0y7" fmla="*/ 28 h 45"/>
                <a:gd name="p0x8" fmla="*/ 30 w 17641"/>
                <a:gd name="p0y8" fmla="*/ 30 h 45"/>
                <a:gd name="p0x9" fmla="*/ 37 w 17641"/>
                <a:gd name="p0y9" fmla="*/ 30 h 45"/>
                <a:gd name="p0x10" fmla="*/ 17557 w 17641"/>
                <a:gd name="p0y10" fmla="*/ 30 h 45"/>
                <a:gd name="p0x11" fmla="*/ 17586 w 17641"/>
                <a:gd name="p0y11" fmla="*/ 30 h 45"/>
                <a:gd name="p0x12" fmla="*/ 17612 w 17641"/>
                <a:gd name="p0y12" fmla="*/ 19 h 45"/>
                <a:gd name="p0x13" fmla="*/ 17631 w 17641"/>
                <a:gd name="p0y13" fmla="*/ 0 h 45"/>
                <a:gd name="p0x14" fmla="*/ 17641 w 17641"/>
                <a:gd name="p0y14" fmla="*/ 10 h 45"/>
                <a:gd name="p0x15" fmla="*/ 17620 w 17641"/>
                <a:gd name="p0y15" fmla="*/ 32 h 45"/>
                <a:gd name="p0x16" fmla="*/ 17590 w 17641"/>
                <a:gd name="p0y16" fmla="*/ 45 h 45"/>
                <a:gd name="p0x17" fmla="*/ 17557 w 17641"/>
                <a:gd name="p0y17" fmla="*/ 45 h 45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lnTo>
                    <a:pt x="p0x5" y="p0y5"/>
                  </a:lnTo>
                  <a:lnTo>
                    <a:pt x="p0x6" y="p0y6"/>
                  </a:lnTo>
                  <a:cubicBezTo>
                    <a:pt x="p0x7" y="p0y7"/>
                    <a:pt x="p0x8" y="p0y8"/>
                    <a:pt x="p0x9" y="p0y9"/>
                  </a:cubicBezTo>
                  <a:lnTo>
                    <a:pt x="p0x10" y="p0y10"/>
                  </a:lnTo>
                  <a:cubicBezTo>
                    <a:pt x="p0x11" y="p0y11"/>
                    <a:pt x="p0x12" y="p0y12"/>
                    <a:pt x="p0x13" y="p0y13"/>
                  </a:cubicBezTo>
                  <a:lnTo>
                    <a:pt x="p0x14" y="p0y14"/>
                  </a:lnTo>
                  <a:cubicBezTo>
                    <a:pt x="p0x15" y="p0y15"/>
                    <a:pt x="p0x16" y="p0y16"/>
                    <a:pt x="p0x17" y="p0y17"/>
                  </a:cubicBezTo>
                  <a:close/>
                </a:path>
              </a:pathLst>
            </a:custGeom>
            <a:solidFill>
              <a:srgbClr val="D9EBF7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9" name="任意多边形 8"/>
            <p:cNvSpPr/>
            <p:nvPr>
              <p:custDataLst>
                <p:tags r:id="rId7"/>
              </p:custDataLst>
            </p:nvPr>
          </p:nvSpPr>
          <p:spPr>
            <a:xfrm>
              <a:off x="720" y="1715"/>
              <a:ext cx="101" cy="1195"/>
            </a:xfrm>
            <a:custGeom>
              <a:avLst/>
              <a:gdLst>
                <a:gd name="sw" fmla="*/ 1 w 101"/>
                <a:gd name="sh" fmla="*/ 1 h 1194"/>
                <a:gd name="mins" fmla="min sw sh"/>
                <a:gd name="dsw" fmla="+- 0 sw mins"/>
                <a:gd name="dsh" fmla="+- 0 sh mins"/>
                <a:gd name="p0x0" fmla="*/ 0 w 101"/>
                <a:gd name="p0y0" fmla="*/ 1080 h 1194"/>
                <a:gd name="p0x1" fmla="*/ 0 w 101"/>
                <a:gd name="p0y1" fmla="*/ 114 h 1194"/>
                <a:gd name="p0x2" fmla="*/ 0 w 101"/>
                <a:gd name="p0y2" fmla="*/ 60 h 1194"/>
                <a:gd name="p0x3" fmla="*/ 34 w 101"/>
                <a:gd name="p0y3" fmla="*/ 15 h 1194"/>
                <a:gd name="p0x4" fmla="*/ 82 w 101"/>
                <a:gd name="p0y4" fmla="*/ 0 h 1194"/>
                <a:gd name="p0x5" fmla="*/ 101 w 101"/>
                <a:gd name="p0y5" fmla="*/ 14 h 1194"/>
                <a:gd name="p0x6" fmla="*/ 101 w 101"/>
                <a:gd name="p0y6" fmla="*/ 14 h 1194"/>
                <a:gd name="p0x7" fmla="*/ 77 w 101"/>
                <a:gd name="p0y7" fmla="*/ 27 h 1194"/>
                <a:gd name="p0x8" fmla="*/ 60 w 101"/>
                <a:gd name="p0y8" fmla="*/ 67 h 1194"/>
                <a:gd name="p0x9" fmla="*/ 60 w 101"/>
                <a:gd name="p0y9" fmla="*/ 114 h 1194"/>
                <a:gd name="p0x10" fmla="*/ 60 w 101"/>
                <a:gd name="p0y10" fmla="*/ 1080 h 1194"/>
                <a:gd name="p0x11" fmla="*/ 60 w 101"/>
                <a:gd name="p0y11" fmla="*/ 1126 h 1194"/>
                <a:gd name="p0x12" fmla="*/ 77 w 101"/>
                <a:gd name="p0y12" fmla="*/ 1166 h 1194"/>
                <a:gd name="p0x13" fmla="*/ 101 w 101"/>
                <a:gd name="p0y13" fmla="*/ 1180 h 1194"/>
                <a:gd name="p0x14" fmla="*/ 82 w 101"/>
                <a:gd name="p0y14" fmla="*/ 1194 h 1194"/>
                <a:gd name="p0x15" fmla="*/ 82 w 101"/>
                <a:gd name="p0y15" fmla="*/ 1194 h 1194"/>
                <a:gd name="p0x16" fmla="*/ 34 w 101"/>
                <a:gd name="p0y16" fmla="*/ 1178 h 1194"/>
                <a:gd name="p0x17" fmla="*/ 0 w 101"/>
                <a:gd name="p0y17" fmla="*/ 1133 h 1194"/>
                <a:gd name="p0x18" fmla="*/ 0 w 101"/>
                <a:gd name="p0y18" fmla="*/ 1080 h 1194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lnTo>
                    <a:pt x="p0x5" y="p0y5"/>
                  </a:lnTo>
                  <a:lnTo>
                    <a:pt x="p0x6" y="p0y6"/>
                  </a:lnTo>
                  <a:cubicBezTo>
                    <a:pt x="p0x7" y="p0y7"/>
                    <a:pt x="p0x8" y="p0y8"/>
                    <a:pt x="p0x9" y="p0y9"/>
                  </a:cubicBezTo>
                  <a:lnTo>
                    <a:pt x="p0x10" y="p0y10"/>
                  </a:lnTo>
                  <a:cubicBezTo>
                    <a:pt x="p0x11" y="p0y11"/>
                    <a:pt x="p0x12" y="p0y12"/>
                    <a:pt x="p0x13" y="p0y13"/>
                  </a:cubicBezTo>
                  <a:lnTo>
                    <a:pt x="p0x14" y="p0y14"/>
                  </a:lnTo>
                  <a:lnTo>
                    <a:pt x="p0x15" y="p0y15"/>
                  </a:lnTo>
                  <a:cubicBezTo>
                    <a:pt x="p0x16" y="p0y16"/>
                    <a:pt x="p0x17" y="p0y17"/>
                    <a:pt x="p0x18" y="p0y18"/>
                  </a:cubicBezTo>
                  <a:close/>
                </a:path>
              </a:pathLst>
            </a:custGeom>
            <a:solidFill>
              <a:srgbClr val="4AA8F5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11" name="文本框 10"/>
          <p:cNvSpPr txBox="1"/>
          <p:nvPr>
            <p:custDataLst>
              <p:tags r:id="rId8"/>
            </p:custDataLst>
          </p:nvPr>
        </p:nvSpPr>
        <p:spPr>
          <a:xfrm>
            <a:off x="723900" y="1268730"/>
            <a:ext cx="10772775" cy="39147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zh-CN" altLang="en-US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通过对建筑界面要素的</a:t>
            </a:r>
            <a:r>
              <a:rPr lang="en-US" altLang="zh-CN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系统组织</a:t>
            </a:r>
            <a:r>
              <a:rPr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，将自然光引入室内、控制眩光与热辐射、塑造空间氛围与时间感</a:t>
            </a:r>
            <a:endParaRPr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2" name="任意多边形 51"/>
          <p:cNvSpPr/>
          <p:nvPr>
            <p:custDataLst>
              <p:tags r:id="rId9"/>
            </p:custDataLst>
          </p:nvPr>
        </p:nvSpPr>
        <p:spPr>
          <a:xfrm>
            <a:off x="3773805" y="5905500"/>
            <a:ext cx="4643755" cy="490220"/>
          </a:xfrm>
          <a:custGeom>
            <a:avLst/>
            <a:gdLst>
              <a:gd name="sw" fmla="*/ 1 w 7312"/>
              <a:gd name="sh" fmla="*/ 1 h 772"/>
              <a:gd name="mins" fmla="min sw sh"/>
              <a:gd name="dsw" fmla="+- 0 sw mins"/>
              <a:gd name="dsh" fmla="+- 0 sh mins"/>
              <a:gd name="p0x0" fmla="*/ 386 w 7312"/>
              <a:gd name="p0y0" fmla="*/ 0 h 772"/>
              <a:gd name="p0x1" fmla="*/ 6926 w 7312"/>
              <a:gd name="p0y1" fmla="*/ 0 h 772"/>
              <a:gd name="p0x2" fmla="*/ 7139 w 7312"/>
              <a:gd name="p0y2" fmla="*/ 0 h 772"/>
              <a:gd name="p0x3" fmla="*/ 7312 w 7312"/>
              <a:gd name="p0y3" fmla="*/ 172 h 772"/>
              <a:gd name="p0x4" fmla="*/ 7312 w 7312"/>
              <a:gd name="p0y4" fmla="*/ 386 h 772"/>
              <a:gd name="p0x5" fmla="*/ 7312 w 7312"/>
              <a:gd name="p0y5" fmla="*/ 599 h 772"/>
              <a:gd name="p0x6" fmla="*/ 7139 w 7312"/>
              <a:gd name="p0y6" fmla="*/ 772 h 772"/>
              <a:gd name="p0x7" fmla="*/ 6926 w 7312"/>
              <a:gd name="p0y7" fmla="*/ 772 h 772"/>
              <a:gd name="p0x8" fmla="*/ 386 w 7312"/>
              <a:gd name="p0y8" fmla="*/ 772 h 772"/>
              <a:gd name="p0x9" fmla="*/ 172 w 7312"/>
              <a:gd name="p0y9" fmla="*/ 772 h 772"/>
              <a:gd name="p0x10" fmla="*/ 0 w 7312"/>
              <a:gd name="p0y10" fmla="*/ 599 h 772"/>
              <a:gd name="p0x11" fmla="*/ 0 w 7312"/>
              <a:gd name="p0y11" fmla="*/ 386 h 772"/>
              <a:gd name="p0x12" fmla="*/ 0 w 7312"/>
              <a:gd name="p0y12" fmla="*/ 172 h 772"/>
              <a:gd name="p0x13" fmla="*/ 172 w 7312"/>
              <a:gd name="p0y13" fmla="*/ 0 h 772"/>
              <a:gd name="p0x14" fmla="*/ 386 w 7312"/>
              <a:gd name="p0y14" fmla="*/ 0 h 772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cubicBezTo>
                  <a:pt x="p0x5" y="p0y5"/>
                  <a:pt x="p0x6" y="p0y6"/>
                  <a:pt x="p0x7" y="p0y7"/>
                </a:cubicBezTo>
                <a:lnTo>
                  <a:pt x="p0x8" y="p0y8"/>
                </a:lnTo>
                <a:cubicBezTo>
                  <a:pt x="p0x9" y="p0y9"/>
                  <a:pt x="p0x10" y="p0y10"/>
                  <a:pt x="p0x11" y="p0y11"/>
                </a:cubicBez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solidFill>
            <a:srgbClr val="D4EFFF"/>
          </a:solidFill>
          <a:ln w="9525" cmpd="sng">
            <a:solidFill>
              <a:srgbClr val="D9EBF7"/>
            </a:solidFill>
            <a:prstDash val="solid"/>
          </a:ln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53" name="图片 52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4083685" y="6074410"/>
            <a:ext cx="152400" cy="152400"/>
          </a:xfrm>
          <a:prstGeom prst="rect">
            <a:avLst/>
          </a:prstGeom>
          <a:noFill/>
        </p:spPr>
      </p:pic>
      <p:sp>
        <p:nvSpPr>
          <p:cNvPr id="55" name="文本框 54"/>
          <p:cNvSpPr txBox="1"/>
          <p:nvPr>
            <p:custDataLst>
              <p:tags r:id="rId13"/>
            </p:custDataLst>
          </p:nvPr>
        </p:nvSpPr>
        <p:spPr>
          <a:xfrm>
            <a:off x="4350467" y="6024563"/>
            <a:ext cx="3948189" cy="252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lang="zh-CN" altLang="en-US" sz="1500" b="1" spc="30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建筑物理环境与使用者健康舒适的</a:t>
            </a:r>
            <a:r>
              <a:rPr lang="en-US" altLang="zh-CN" sz="1500" b="1" spc="30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500" b="1" spc="30">
                <a:solidFill>
                  <a:srgbClr val="4AA8F5"/>
                </a:solidFill>
                <a:latin typeface="微软雅黑" panose="020B0503020204020204" charset="-122"/>
                <a:ea typeface="微软雅黑" panose="020B0503020204020204" charset="-122"/>
              </a:rPr>
              <a:t>核心纽带</a:t>
            </a:r>
            <a:endParaRPr sz="1500" b="1" spc="30">
              <a:solidFill>
                <a:srgbClr val="4AA8F5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任意多边形 11"/>
          <p:cNvSpPr/>
          <p:nvPr>
            <p:custDataLst>
              <p:tags r:id="rId14"/>
            </p:custDataLst>
          </p:nvPr>
        </p:nvSpPr>
        <p:spPr>
          <a:xfrm>
            <a:off x="461645" y="2046605"/>
            <a:ext cx="5514975" cy="3775710"/>
          </a:xfrm>
          <a:custGeom>
            <a:avLst/>
            <a:gdLst>
              <a:gd name="sw" fmla="*/ 1 w 8685"/>
              <a:gd name="sh" fmla="*/ 1 h 5945"/>
              <a:gd name="mins" fmla="min sw sh"/>
              <a:gd name="dsw" fmla="+- 0 sw mins"/>
              <a:gd name="dsh" fmla="+- 0 sh mins"/>
              <a:gd name="p0x0" fmla="*/ 240 w 8685"/>
              <a:gd name="p0y0" fmla="*/ 0 h 5945"/>
              <a:gd name="p0x1" fmla="*/ 8445 w 8685"/>
              <a:gd name="p0y1" fmla="*/ 0 h 5945"/>
              <a:gd name="p0x2" fmla="*/ 8577 w 8685"/>
              <a:gd name="p0y2" fmla="*/ 0 h 5945"/>
              <a:gd name="p0x3" fmla="*/ 8685 w 8685"/>
              <a:gd name="p0y3" fmla="*/ 107 h 5945"/>
              <a:gd name="p0x4" fmla="*/ 8685 w 8685"/>
              <a:gd name="p0y4" fmla="*/ 240 h 5945"/>
              <a:gd name="p0x5" fmla="*/ 8685 w 8685"/>
              <a:gd name="p0y5" fmla="*/ 5705 h 5945"/>
              <a:gd name="p0x6" fmla="*/ 8685 w 8685"/>
              <a:gd name="p0y6" fmla="*/ 5838 h 5945"/>
              <a:gd name="p0x7" fmla="*/ 8577 w 8685"/>
              <a:gd name="p0y7" fmla="*/ 5945 h 5945"/>
              <a:gd name="p0x8" fmla="*/ 8445 w 8685"/>
              <a:gd name="p0y8" fmla="*/ 5945 h 5945"/>
              <a:gd name="p0x9" fmla="*/ 240 w 8685"/>
              <a:gd name="p0y9" fmla="*/ 5945 h 5945"/>
              <a:gd name="p0x10" fmla="*/ 107 w 8685"/>
              <a:gd name="p0y10" fmla="*/ 5945 h 5945"/>
              <a:gd name="p0x11" fmla="*/ 0 w 8685"/>
              <a:gd name="p0y11" fmla="*/ 5838 h 5945"/>
              <a:gd name="p0x12" fmla="*/ 0 w 8685"/>
              <a:gd name="p0y12" fmla="*/ 5705 h 5945"/>
              <a:gd name="p0x13" fmla="*/ 0 w 8685"/>
              <a:gd name="p0y13" fmla="*/ 240 h 5945"/>
              <a:gd name="p0x14" fmla="*/ 0 w 8685"/>
              <a:gd name="p0y14" fmla="*/ 107 h 5945"/>
              <a:gd name="p0x15" fmla="*/ 107 w 8685"/>
              <a:gd name="p0y15" fmla="*/ 0 h 5945"/>
              <a:gd name="p0x16" fmla="*/ 240 w 8685"/>
              <a:gd name="p0y16" fmla="*/ 0 h 594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FFF"/>
          </a:solidFill>
          <a:ln w="9525" cmpd="sng">
            <a:solidFill>
              <a:srgbClr val="D9EBF7"/>
            </a:solidFill>
            <a:prstDash val="solid"/>
          </a:ln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>
            <p:custDataLst>
              <p:tags r:id="rId15"/>
            </p:custDataLst>
          </p:nvPr>
        </p:nvSpPr>
        <p:spPr>
          <a:xfrm>
            <a:off x="695325" y="227965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gradFill>
            <a:gsLst>
              <a:gs pos="0">
                <a:srgbClr val="4AA8F5"/>
              </a:gs>
              <a:gs pos="100000">
                <a:srgbClr val="5B8DEF"/>
              </a:gs>
            </a:gsLst>
            <a:lin ang="2700000"/>
          </a:gradFill>
          <a:ln>
            <a:noFill/>
          </a:ln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4" name="图片 13"/>
          <p:cNvPicPr>
            <a:picLocks noChangeAspect="1"/>
          </p:cNvPicPr>
          <p:nvPr>
            <p:custDataLst>
              <p:tags r:id="rId16"/>
            </p:custDataLst>
          </p:nvPr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781050" y="2365375"/>
            <a:ext cx="247650" cy="247650"/>
          </a:xfrm>
          <a:prstGeom prst="rect">
            <a:avLst/>
          </a:prstGeom>
          <a:noFill/>
        </p:spPr>
      </p:pic>
      <p:sp>
        <p:nvSpPr>
          <p:cNvPr id="16" name="文本框 15"/>
          <p:cNvSpPr txBox="1"/>
          <p:nvPr>
            <p:custDataLst>
              <p:tags r:id="rId19"/>
            </p:custDataLst>
          </p:nvPr>
        </p:nvSpPr>
        <p:spPr>
          <a:xfrm>
            <a:off x="1228725" y="2306936"/>
            <a:ext cx="186690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三大控制要素</a:t>
            </a:r>
            <a:endParaRPr sz="210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任意多边形 16"/>
          <p:cNvSpPr/>
          <p:nvPr>
            <p:custDataLst>
              <p:tags r:id="rId20"/>
            </p:custDataLst>
          </p:nvPr>
        </p:nvSpPr>
        <p:spPr>
          <a:xfrm>
            <a:off x="699770" y="2894330"/>
            <a:ext cx="5038725" cy="788670"/>
          </a:xfrm>
          <a:custGeom>
            <a:avLst/>
            <a:gdLst>
              <a:gd name="sw" fmla="*/ 1 w 7935"/>
              <a:gd name="sh" fmla="*/ 1 h 1241"/>
              <a:gd name="mins" fmla="min sw sh"/>
              <a:gd name="dsw" fmla="+- 0 sw mins"/>
              <a:gd name="dsh" fmla="+- 0 sh mins"/>
              <a:gd name="p0x0" fmla="*/ 120 w 7935"/>
              <a:gd name="p0y0" fmla="*/ 0 h 1241"/>
              <a:gd name="p0x1" fmla="*/ 7815 w 7935"/>
              <a:gd name="p0y1" fmla="*/ 0 h 1241"/>
              <a:gd name="p0x2" fmla="*/ 7881 w 7935"/>
              <a:gd name="p0y2" fmla="*/ 0 h 1241"/>
              <a:gd name="p0x3" fmla="*/ 7935 w 7935"/>
              <a:gd name="p0y3" fmla="*/ 53 h 1241"/>
              <a:gd name="p0x4" fmla="*/ 7935 w 7935"/>
              <a:gd name="p0y4" fmla="*/ 120 h 1241"/>
              <a:gd name="p0x5" fmla="*/ 7935 w 7935"/>
              <a:gd name="p0y5" fmla="*/ 1121 h 1241"/>
              <a:gd name="p0x6" fmla="*/ 7935 w 7935"/>
              <a:gd name="p0y6" fmla="*/ 1188 h 1241"/>
              <a:gd name="p0x7" fmla="*/ 7881 w 7935"/>
              <a:gd name="p0y7" fmla="*/ 1241 h 1241"/>
              <a:gd name="p0x8" fmla="*/ 7815 w 7935"/>
              <a:gd name="p0y8" fmla="*/ 1241 h 1241"/>
              <a:gd name="p0x9" fmla="*/ 120 w 7935"/>
              <a:gd name="p0y9" fmla="*/ 1241 h 1241"/>
              <a:gd name="p0x10" fmla="*/ 53 w 7935"/>
              <a:gd name="p0y10" fmla="*/ 1241 h 1241"/>
              <a:gd name="p0x11" fmla="*/ 0 w 7935"/>
              <a:gd name="p0y11" fmla="*/ 1188 h 1241"/>
              <a:gd name="p0x12" fmla="*/ 0 w 7935"/>
              <a:gd name="p0y12" fmla="*/ 1121 h 1241"/>
              <a:gd name="p0x13" fmla="*/ 0 w 7935"/>
              <a:gd name="p0y13" fmla="*/ 120 h 1241"/>
              <a:gd name="p0x14" fmla="*/ 0 w 7935"/>
              <a:gd name="p0y14" fmla="*/ 53 h 1241"/>
              <a:gd name="p0x15" fmla="*/ 53 w 7935"/>
              <a:gd name="p0y15" fmla="*/ 0 h 1241"/>
              <a:gd name="p0x16" fmla="*/ 120 w 7935"/>
              <a:gd name="p0y16" fmla="*/ 0 h 1241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7FCFF"/>
          </a:solidFill>
          <a:ln w="9525" cmpd="sng">
            <a:solidFill>
              <a:srgbClr val="D9EBF7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>
            <p:custDataLst>
              <p:tags r:id="rId21"/>
            </p:custDataLst>
          </p:nvPr>
        </p:nvSpPr>
        <p:spPr>
          <a:xfrm>
            <a:off x="895350" y="3079115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4EF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>
            <p:custDataLst>
              <p:tags r:id="rId22"/>
            </p:custDataLst>
          </p:nvPr>
        </p:nvSpPr>
        <p:spPr>
          <a:xfrm>
            <a:off x="1039492" y="3148451"/>
            <a:ext cx="340366" cy="280988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l"/>
            <a:r>
              <a:rPr sz="1650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endParaRPr sz="1650" b="1">
              <a:solidFill>
                <a:srgbClr val="0A3D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文本框 19"/>
          <p:cNvSpPr txBox="1"/>
          <p:nvPr>
            <p:custDataLst>
              <p:tags r:id="rId23"/>
            </p:custDataLst>
          </p:nvPr>
        </p:nvSpPr>
        <p:spPr>
          <a:xfrm>
            <a:off x="1466850" y="2999403"/>
            <a:ext cx="1714576" cy="26193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5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窗洞位置与尺寸</a:t>
            </a:r>
            <a:endParaRPr sz="150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文本框 20"/>
          <p:cNvSpPr txBox="1"/>
          <p:nvPr>
            <p:custDataLst>
              <p:tags r:id="rId24"/>
            </p:custDataLst>
          </p:nvPr>
        </p:nvSpPr>
        <p:spPr>
          <a:xfrm>
            <a:off x="1466850" y="3274676"/>
            <a:ext cx="1886026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决定进光量与入射方向</a:t>
            </a:r>
            <a:endParaRPr sz="1350">
              <a:solidFill>
                <a:srgbClr val="496B8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任意多边形 21"/>
          <p:cNvSpPr/>
          <p:nvPr>
            <p:custDataLst>
              <p:tags r:id="rId25"/>
            </p:custDataLst>
          </p:nvPr>
        </p:nvSpPr>
        <p:spPr>
          <a:xfrm>
            <a:off x="699770" y="3844925"/>
            <a:ext cx="5038725" cy="788670"/>
          </a:xfrm>
          <a:custGeom>
            <a:avLst/>
            <a:gdLst>
              <a:gd name="sw" fmla="*/ 1 w 7935"/>
              <a:gd name="sh" fmla="*/ 1 h 1241"/>
              <a:gd name="mins" fmla="min sw sh"/>
              <a:gd name="dsw" fmla="+- 0 sw mins"/>
              <a:gd name="dsh" fmla="+- 0 sh mins"/>
              <a:gd name="p0x0" fmla="*/ 120 w 7935"/>
              <a:gd name="p0y0" fmla="*/ 0 h 1241"/>
              <a:gd name="p0x1" fmla="*/ 7815 w 7935"/>
              <a:gd name="p0y1" fmla="*/ 0 h 1241"/>
              <a:gd name="p0x2" fmla="*/ 7881 w 7935"/>
              <a:gd name="p0y2" fmla="*/ 0 h 1241"/>
              <a:gd name="p0x3" fmla="*/ 7935 w 7935"/>
              <a:gd name="p0y3" fmla="*/ 53 h 1241"/>
              <a:gd name="p0x4" fmla="*/ 7935 w 7935"/>
              <a:gd name="p0y4" fmla="*/ 120 h 1241"/>
              <a:gd name="p0x5" fmla="*/ 7935 w 7935"/>
              <a:gd name="p0y5" fmla="*/ 1121 h 1241"/>
              <a:gd name="p0x6" fmla="*/ 7935 w 7935"/>
              <a:gd name="p0y6" fmla="*/ 1188 h 1241"/>
              <a:gd name="p0x7" fmla="*/ 7881 w 7935"/>
              <a:gd name="p0y7" fmla="*/ 1241 h 1241"/>
              <a:gd name="p0x8" fmla="*/ 7815 w 7935"/>
              <a:gd name="p0y8" fmla="*/ 1241 h 1241"/>
              <a:gd name="p0x9" fmla="*/ 120 w 7935"/>
              <a:gd name="p0y9" fmla="*/ 1241 h 1241"/>
              <a:gd name="p0x10" fmla="*/ 53 w 7935"/>
              <a:gd name="p0y10" fmla="*/ 1241 h 1241"/>
              <a:gd name="p0x11" fmla="*/ 0 w 7935"/>
              <a:gd name="p0y11" fmla="*/ 1188 h 1241"/>
              <a:gd name="p0x12" fmla="*/ 0 w 7935"/>
              <a:gd name="p0y12" fmla="*/ 1121 h 1241"/>
              <a:gd name="p0x13" fmla="*/ 0 w 7935"/>
              <a:gd name="p0y13" fmla="*/ 120 h 1241"/>
              <a:gd name="p0x14" fmla="*/ 0 w 7935"/>
              <a:gd name="p0y14" fmla="*/ 53 h 1241"/>
              <a:gd name="p0x15" fmla="*/ 53 w 7935"/>
              <a:gd name="p0y15" fmla="*/ 0 h 1241"/>
              <a:gd name="p0x16" fmla="*/ 120 w 7935"/>
              <a:gd name="p0y16" fmla="*/ 0 h 1241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7FCFF"/>
          </a:solidFill>
          <a:ln w="9525" cmpd="sng">
            <a:solidFill>
              <a:srgbClr val="D9EBF7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3" name="任意多边形 22"/>
          <p:cNvSpPr/>
          <p:nvPr>
            <p:custDataLst>
              <p:tags r:id="rId26"/>
            </p:custDataLst>
          </p:nvPr>
        </p:nvSpPr>
        <p:spPr>
          <a:xfrm>
            <a:off x="895350" y="402971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4EF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>
            <p:custDataLst>
              <p:tags r:id="rId27"/>
            </p:custDataLst>
          </p:nvPr>
        </p:nvSpPr>
        <p:spPr>
          <a:xfrm>
            <a:off x="1039492" y="4099017"/>
            <a:ext cx="340366" cy="280988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l"/>
            <a:r>
              <a:rPr sz="1650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endParaRPr sz="1650" b="1">
              <a:solidFill>
                <a:srgbClr val="0A3D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5" name="文本框 24"/>
          <p:cNvSpPr txBox="1"/>
          <p:nvPr>
            <p:custDataLst>
              <p:tags r:id="rId28"/>
            </p:custDataLst>
          </p:nvPr>
        </p:nvSpPr>
        <p:spPr>
          <a:xfrm>
            <a:off x="1466850" y="3949970"/>
            <a:ext cx="1543126" cy="26193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5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遮阳构件</a:t>
            </a:r>
            <a:endParaRPr sz="150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" name="文本框 25"/>
          <p:cNvSpPr txBox="1"/>
          <p:nvPr>
            <p:custDataLst>
              <p:tags r:id="rId29"/>
            </p:custDataLst>
          </p:nvPr>
        </p:nvSpPr>
        <p:spPr>
          <a:xfrm>
            <a:off x="1466850" y="4225242"/>
            <a:ext cx="1714576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调控直射光与热辐射</a:t>
            </a:r>
            <a:endParaRPr sz="1350">
              <a:solidFill>
                <a:srgbClr val="496B8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7" name="任意多边形 26"/>
          <p:cNvSpPr/>
          <p:nvPr>
            <p:custDataLst>
              <p:tags r:id="rId30"/>
            </p:custDataLst>
          </p:nvPr>
        </p:nvSpPr>
        <p:spPr>
          <a:xfrm>
            <a:off x="699770" y="4795520"/>
            <a:ext cx="5038725" cy="788670"/>
          </a:xfrm>
          <a:custGeom>
            <a:avLst/>
            <a:gdLst>
              <a:gd name="sw" fmla="*/ 1 w 7935"/>
              <a:gd name="sh" fmla="*/ 1 h 1241"/>
              <a:gd name="mins" fmla="min sw sh"/>
              <a:gd name="dsw" fmla="+- 0 sw mins"/>
              <a:gd name="dsh" fmla="+- 0 sh mins"/>
              <a:gd name="p0x0" fmla="*/ 120 w 7935"/>
              <a:gd name="p0y0" fmla="*/ 0 h 1241"/>
              <a:gd name="p0x1" fmla="*/ 7815 w 7935"/>
              <a:gd name="p0y1" fmla="*/ 0 h 1241"/>
              <a:gd name="p0x2" fmla="*/ 7881 w 7935"/>
              <a:gd name="p0y2" fmla="*/ 0 h 1241"/>
              <a:gd name="p0x3" fmla="*/ 7935 w 7935"/>
              <a:gd name="p0y3" fmla="*/ 53 h 1241"/>
              <a:gd name="p0x4" fmla="*/ 7935 w 7935"/>
              <a:gd name="p0y4" fmla="*/ 120 h 1241"/>
              <a:gd name="p0x5" fmla="*/ 7935 w 7935"/>
              <a:gd name="p0y5" fmla="*/ 1121 h 1241"/>
              <a:gd name="p0x6" fmla="*/ 7935 w 7935"/>
              <a:gd name="p0y6" fmla="*/ 1188 h 1241"/>
              <a:gd name="p0x7" fmla="*/ 7881 w 7935"/>
              <a:gd name="p0y7" fmla="*/ 1241 h 1241"/>
              <a:gd name="p0x8" fmla="*/ 7815 w 7935"/>
              <a:gd name="p0y8" fmla="*/ 1241 h 1241"/>
              <a:gd name="p0x9" fmla="*/ 120 w 7935"/>
              <a:gd name="p0y9" fmla="*/ 1241 h 1241"/>
              <a:gd name="p0x10" fmla="*/ 53 w 7935"/>
              <a:gd name="p0y10" fmla="*/ 1241 h 1241"/>
              <a:gd name="p0x11" fmla="*/ 0 w 7935"/>
              <a:gd name="p0y11" fmla="*/ 1188 h 1241"/>
              <a:gd name="p0x12" fmla="*/ 0 w 7935"/>
              <a:gd name="p0y12" fmla="*/ 1121 h 1241"/>
              <a:gd name="p0x13" fmla="*/ 0 w 7935"/>
              <a:gd name="p0y13" fmla="*/ 120 h 1241"/>
              <a:gd name="p0x14" fmla="*/ 0 w 7935"/>
              <a:gd name="p0y14" fmla="*/ 53 h 1241"/>
              <a:gd name="p0x15" fmla="*/ 53 w 7935"/>
              <a:gd name="p0y15" fmla="*/ 0 h 1241"/>
              <a:gd name="p0x16" fmla="*/ 120 w 7935"/>
              <a:gd name="p0y16" fmla="*/ 0 h 1241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7FCFF"/>
          </a:solidFill>
          <a:ln w="9525" cmpd="sng">
            <a:solidFill>
              <a:srgbClr val="D9EBF7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8" name="任意多边形 27"/>
          <p:cNvSpPr/>
          <p:nvPr>
            <p:custDataLst>
              <p:tags r:id="rId31"/>
            </p:custDataLst>
          </p:nvPr>
        </p:nvSpPr>
        <p:spPr>
          <a:xfrm>
            <a:off x="895350" y="4980305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4EF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>
            <p:custDataLst>
              <p:tags r:id="rId32"/>
            </p:custDataLst>
          </p:nvPr>
        </p:nvSpPr>
        <p:spPr>
          <a:xfrm>
            <a:off x="1039492" y="5049584"/>
            <a:ext cx="340366" cy="280988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l"/>
            <a:r>
              <a:rPr sz="1650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  <a:endParaRPr sz="1650" b="1">
              <a:solidFill>
                <a:srgbClr val="0A3D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0" name="文本框 29"/>
          <p:cNvSpPr txBox="1"/>
          <p:nvPr>
            <p:custDataLst>
              <p:tags r:id="rId33"/>
            </p:custDataLst>
          </p:nvPr>
        </p:nvSpPr>
        <p:spPr>
          <a:xfrm>
            <a:off x="1466850" y="4900536"/>
            <a:ext cx="1905000" cy="26193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5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空间进深与反光界面</a:t>
            </a:r>
            <a:endParaRPr sz="150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1" name="文本框 30"/>
          <p:cNvSpPr txBox="1"/>
          <p:nvPr>
            <p:custDataLst>
              <p:tags r:id="rId34"/>
            </p:custDataLst>
          </p:nvPr>
        </p:nvSpPr>
        <p:spPr>
          <a:xfrm>
            <a:off x="1466850" y="5175809"/>
            <a:ext cx="2057476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引导光在室内的二次分配</a:t>
            </a:r>
            <a:endParaRPr sz="1350">
              <a:solidFill>
                <a:srgbClr val="496B8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2" name="任意多边形 31"/>
          <p:cNvSpPr/>
          <p:nvPr>
            <p:custDataLst>
              <p:tags r:id="rId35"/>
            </p:custDataLst>
          </p:nvPr>
        </p:nvSpPr>
        <p:spPr>
          <a:xfrm>
            <a:off x="6214745" y="2046605"/>
            <a:ext cx="5514975" cy="3775710"/>
          </a:xfrm>
          <a:custGeom>
            <a:avLst/>
            <a:gdLst>
              <a:gd name="sw" fmla="*/ 1 w 8685"/>
              <a:gd name="sh" fmla="*/ 1 h 5945"/>
              <a:gd name="mins" fmla="min sw sh"/>
              <a:gd name="dsw" fmla="+- 0 sw mins"/>
              <a:gd name="dsh" fmla="+- 0 sh mins"/>
              <a:gd name="p0x0" fmla="*/ 240 w 8685"/>
              <a:gd name="p0y0" fmla="*/ 0 h 5945"/>
              <a:gd name="p0x1" fmla="*/ 8445 w 8685"/>
              <a:gd name="p0y1" fmla="*/ 0 h 5945"/>
              <a:gd name="p0x2" fmla="*/ 8577 w 8685"/>
              <a:gd name="p0y2" fmla="*/ 0 h 5945"/>
              <a:gd name="p0x3" fmla="*/ 8685 w 8685"/>
              <a:gd name="p0y3" fmla="*/ 107 h 5945"/>
              <a:gd name="p0x4" fmla="*/ 8685 w 8685"/>
              <a:gd name="p0y4" fmla="*/ 240 h 5945"/>
              <a:gd name="p0x5" fmla="*/ 8685 w 8685"/>
              <a:gd name="p0y5" fmla="*/ 5705 h 5945"/>
              <a:gd name="p0x6" fmla="*/ 8685 w 8685"/>
              <a:gd name="p0y6" fmla="*/ 5838 h 5945"/>
              <a:gd name="p0x7" fmla="*/ 8577 w 8685"/>
              <a:gd name="p0y7" fmla="*/ 5945 h 5945"/>
              <a:gd name="p0x8" fmla="*/ 8445 w 8685"/>
              <a:gd name="p0y8" fmla="*/ 5945 h 5945"/>
              <a:gd name="p0x9" fmla="*/ 240 w 8685"/>
              <a:gd name="p0y9" fmla="*/ 5945 h 5945"/>
              <a:gd name="p0x10" fmla="*/ 107 w 8685"/>
              <a:gd name="p0y10" fmla="*/ 5945 h 5945"/>
              <a:gd name="p0x11" fmla="*/ 0 w 8685"/>
              <a:gd name="p0y11" fmla="*/ 5838 h 5945"/>
              <a:gd name="p0x12" fmla="*/ 0 w 8685"/>
              <a:gd name="p0y12" fmla="*/ 5705 h 5945"/>
              <a:gd name="p0x13" fmla="*/ 0 w 8685"/>
              <a:gd name="p0y13" fmla="*/ 240 h 5945"/>
              <a:gd name="p0x14" fmla="*/ 0 w 8685"/>
              <a:gd name="p0y14" fmla="*/ 107 h 5945"/>
              <a:gd name="p0x15" fmla="*/ 107 w 8685"/>
              <a:gd name="p0y15" fmla="*/ 0 h 5945"/>
              <a:gd name="p0x16" fmla="*/ 240 w 8685"/>
              <a:gd name="p0y16" fmla="*/ 0 h 594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FFF"/>
          </a:solidFill>
          <a:ln w="9525" cmpd="sng">
            <a:solidFill>
              <a:srgbClr val="D9EBF7"/>
            </a:solidFill>
            <a:prstDash val="solid"/>
          </a:ln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3" name="任意多边形 32"/>
          <p:cNvSpPr/>
          <p:nvPr>
            <p:custDataLst>
              <p:tags r:id="rId36"/>
            </p:custDataLst>
          </p:nvPr>
        </p:nvSpPr>
        <p:spPr>
          <a:xfrm>
            <a:off x="6448425" y="227965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gradFill>
            <a:gsLst>
              <a:gs pos="0">
                <a:srgbClr val="3DCCB8"/>
              </a:gs>
              <a:gs pos="100000">
                <a:srgbClr val="4AA8F5"/>
              </a:gs>
            </a:gsLst>
            <a:lin ang="2700000"/>
          </a:gradFill>
          <a:ln>
            <a:noFill/>
          </a:ln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34" name="图片 33"/>
          <p:cNvPicPr>
            <a:picLocks noChangeAspect="1"/>
          </p:cNvPicPr>
          <p:nvPr>
            <p:custDataLst>
              <p:tags r:id="rId37"/>
            </p:custDataLst>
          </p:nvPr>
        </p:nvPicPr>
        <p:blipFill>
          <a:blip r:embed="rId38">
            <a:extLst>
              <a:ext uri="{96DAC541-7B7A-43D3-8B79-37D633B846F1}">
                <asvg:svgBlip xmlns:asvg="http://schemas.microsoft.com/office/drawing/2016/SVG/main" r:embed="rId39"/>
              </a:ext>
            </a:extLst>
          </a:blip>
          <a:stretch>
            <a:fillRect/>
          </a:stretch>
        </p:blipFill>
        <p:spPr>
          <a:xfrm>
            <a:off x="6534150" y="2365375"/>
            <a:ext cx="247650" cy="247650"/>
          </a:xfrm>
          <a:prstGeom prst="rect">
            <a:avLst/>
          </a:prstGeom>
          <a:noFill/>
        </p:spPr>
      </p:pic>
      <p:sp>
        <p:nvSpPr>
          <p:cNvPr id="36" name="文本框 35"/>
          <p:cNvSpPr txBox="1"/>
          <p:nvPr>
            <p:custDataLst>
              <p:tags r:id="rId40"/>
            </p:custDataLst>
          </p:nvPr>
        </p:nvSpPr>
        <p:spPr>
          <a:xfrm>
            <a:off x="6981825" y="2306936"/>
            <a:ext cx="186690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三大设计目标</a:t>
            </a:r>
            <a:endParaRPr sz="210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7" name="任意多边形 36"/>
          <p:cNvSpPr/>
          <p:nvPr>
            <p:custDataLst>
              <p:tags r:id="rId41"/>
            </p:custDataLst>
          </p:nvPr>
        </p:nvSpPr>
        <p:spPr>
          <a:xfrm>
            <a:off x="6452870" y="2894330"/>
            <a:ext cx="5038725" cy="788670"/>
          </a:xfrm>
          <a:custGeom>
            <a:avLst/>
            <a:gdLst>
              <a:gd name="sw" fmla="*/ 1 w 7935"/>
              <a:gd name="sh" fmla="*/ 1 h 1241"/>
              <a:gd name="mins" fmla="min sw sh"/>
              <a:gd name="dsw" fmla="+- 0 sw mins"/>
              <a:gd name="dsh" fmla="+- 0 sh mins"/>
              <a:gd name="p0x0" fmla="*/ 120 w 7935"/>
              <a:gd name="p0y0" fmla="*/ 0 h 1241"/>
              <a:gd name="p0x1" fmla="*/ 7815 w 7935"/>
              <a:gd name="p0y1" fmla="*/ 0 h 1241"/>
              <a:gd name="p0x2" fmla="*/ 7881 w 7935"/>
              <a:gd name="p0y2" fmla="*/ 0 h 1241"/>
              <a:gd name="p0x3" fmla="*/ 7935 w 7935"/>
              <a:gd name="p0y3" fmla="*/ 53 h 1241"/>
              <a:gd name="p0x4" fmla="*/ 7935 w 7935"/>
              <a:gd name="p0y4" fmla="*/ 120 h 1241"/>
              <a:gd name="p0x5" fmla="*/ 7935 w 7935"/>
              <a:gd name="p0y5" fmla="*/ 1121 h 1241"/>
              <a:gd name="p0x6" fmla="*/ 7935 w 7935"/>
              <a:gd name="p0y6" fmla="*/ 1188 h 1241"/>
              <a:gd name="p0x7" fmla="*/ 7881 w 7935"/>
              <a:gd name="p0y7" fmla="*/ 1241 h 1241"/>
              <a:gd name="p0x8" fmla="*/ 7815 w 7935"/>
              <a:gd name="p0y8" fmla="*/ 1241 h 1241"/>
              <a:gd name="p0x9" fmla="*/ 120 w 7935"/>
              <a:gd name="p0y9" fmla="*/ 1241 h 1241"/>
              <a:gd name="p0x10" fmla="*/ 53 w 7935"/>
              <a:gd name="p0y10" fmla="*/ 1241 h 1241"/>
              <a:gd name="p0x11" fmla="*/ 0 w 7935"/>
              <a:gd name="p0y11" fmla="*/ 1188 h 1241"/>
              <a:gd name="p0x12" fmla="*/ 0 w 7935"/>
              <a:gd name="p0y12" fmla="*/ 1121 h 1241"/>
              <a:gd name="p0x13" fmla="*/ 0 w 7935"/>
              <a:gd name="p0y13" fmla="*/ 120 h 1241"/>
              <a:gd name="p0x14" fmla="*/ 0 w 7935"/>
              <a:gd name="p0y14" fmla="*/ 53 h 1241"/>
              <a:gd name="p0x15" fmla="*/ 53 w 7935"/>
              <a:gd name="p0y15" fmla="*/ 0 h 1241"/>
              <a:gd name="p0x16" fmla="*/ 120 w 7935"/>
              <a:gd name="p0y16" fmla="*/ 0 h 1241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7FCFF"/>
          </a:solidFill>
          <a:ln w="9525" cmpd="sng">
            <a:solidFill>
              <a:srgbClr val="D9EBF7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8" name="任意多边形 37"/>
          <p:cNvSpPr/>
          <p:nvPr>
            <p:custDataLst>
              <p:tags r:id="rId42"/>
            </p:custDataLst>
          </p:nvPr>
        </p:nvSpPr>
        <p:spPr>
          <a:xfrm>
            <a:off x="6648450" y="3079115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4EF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9" name="文本框 38"/>
          <p:cNvSpPr txBox="1"/>
          <p:nvPr>
            <p:custDataLst>
              <p:tags r:id="rId43"/>
            </p:custDataLst>
          </p:nvPr>
        </p:nvSpPr>
        <p:spPr>
          <a:xfrm>
            <a:off x="6792592" y="3148451"/>
            <a:ext cx="340367" cy="280988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l"/>
            <a:r>
              <a:rPr sz="1650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endParaRPr sz="1650" b="1">
              <a:solidFill>
                <a:srgbClr val="0A3D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0" name="文本框 39"/>
          <p:cNvSpPr txBox="1"/>
          <p:nvPr>
            <p:custDataLst>
              <p:tags r:id="rId44"/>
            </p:custDataLst>
          </p:nvPr>
        </p:nvSpPr>
        <p:spPr>
          <a:xfrm>
            <a:off x="7219950" y="2999403"/>
            <a:ext cx="1886026" cy="26193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5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视觉舒适</a:t>
            </a:r>
            <a:endParaRPr sz="150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1" name="文本框 40"/>
          <p:cNvSpPr txBox="1"/>
          <p:nvPr>
            <p:custDataLst>
              <p:tags r:id="rId45"/>
            </p:custDataLst>
          </p:nvPr>
        </p:nvSpPr>
        <p:spPr>
          <a:xfrm>
            <a:off x="7219950" y="3274676"/>
            <a:ext cx="2057476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避免眩光，保证照度均匀</a:t>
            </a:r>
            <a:endParaRPr sz="1350">
              <a:solidFill>
                <a:srgbClr val="496B8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2" name="任意多边形 41"/>
          <p:cNvSpPr/>
          <p:nvPr>
            <p:custDataLst>
              <p:tags r:id="rId46"/>
            </p:custDataLst>
          </p:nvPr>
        </p:nvSpPr>
        <p:spPr>
          <a:xfrm>
            <a:off x="6452870" y="3844925"/>
            <a:ext cx="5038725" cy="788670"/>
          </a:xfrm>
          <a:custGeom>
            <a:avLst/>
            <a:gdLst>
              <a:gd name="sw" fmla="*/ 1 w 7935"/>
              <a:gd name="sh" fmla="*/ 1 h 1241"/>
              <a:gd name="mins" fmla="min sw sh"/>
              <a:gd name="dsw" fmla="+- 0 sw mins"/>
              <a:gd name="dsh" fmla="+- 0 sh mins"/>
              <a:gd name="p0x0" fmla="*/ 120 w 7935"/>
              <a:gd name="p0y0" fmla="*/ 0 h 1241"/>
              <a:gd name="p0x1" fmla="*/ 7815 w 7935"/>
              <a:gd name="p0y1" fmla="*/ 0 h 1241"/>
              <a:gd name="p0x2" fmla="*/ 7881 w 7935"/>
              <a:gd name="p0y2" fmla="*/ 0 h 1241"/>
              <a:gd name="p0x3" fmla="*/ 7935 w 7935"/>
              <a:gd name="p0y3" fmla="*/ 53 h 1241"/>
              <a:gd name="p0x4" fmla="*/ 7935 w 7935"/>
              <a:gd name="p0y4" fmla="*/ 120 h 1241"/>
              <a:gd name="p0x5" fmla="*/ 7935 w 7935"/>
              <a:gd name="p0y5" fmla="*/ 1121 h 1241"/>
              <a:gd name="p0x6" fmla="*/ 7935 w 7935"/>
              <a:gd name="p0y6" fmla="*/ 1188 h 1241"/>
              <a:gd name="p0x7" fmla="*/ 7881 w 7935"/>
              <a:gd name="p0y7" fmla="*/ 1241 h 1241"/>
              <a:gd name="p0x8" fmla="*/ 7815 w 7935"/>
              <a:gd name="p0y8" fmla="*/ 1241 h 1241"/>
              <a:gd name="p0x9" fmla="*/ 120 w 7935"/>
              <a:gd name="p0y9" fmla="*/ 1241 h 1241"/>
              <a:gd name="p0x10" fmla="*/ 53 w 7935"/>
              <a:gd name="p0y10" fmla="*/ 1241 h 1241"/>
              <a:gd name="p0x11" fmla="*/ 0 w 7935"/>
              <a:gd name="p0y11" fmla="*/ 1188 h 1241"/>
              <a:gd name="p0x12" fmla="*/ 0 w 7935"/>
              <a:gd name="p0y12" fmla="*/ 1121 h 1241"/>
              <a:gd name="p0x13" fmla="*/ 0 w 7935"/>
              <a:gd name="p0y13" fmla="*/ 120 h 1241"/>
              <a:gd name="p0x14" fmla="*/ 0 w 7935"/>
              <a:gd name="p0y14" fmla="*/ 53 h 1241"/>
              <a:gd name="p0x15" fmla="*/ 53 w 7935"/>
              <a:gd name="p0y15" fmla="*/ 0 h 1241"/>
              <a:gd name="p0x16" fmla="*/ 120 w 7935"/>
              <a:gd name="p0y16" fmla="*/ 0 h 1241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7FCFF"/>
          </a:solidFill>
          <a:ln w="9525" cmpd="sng">
            <a:solidFill>
              <a:srgbClr val="D9EBF7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3" name="任意多边形 42"/>
          <p:cNvSpPr/>
          <p:nvPr>
            <p:custDataLst>
              <p:tags r:id="rId47"/>
            </p:custDataLst>
          </p:nvPr>
        </p:nvSpPr>
        <p:spPr>
          <a:xfrm>
            <a:off x="6648450" y="402971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4EF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4" name="文本框 43"/>
          <p:cNvSpPr txBox="1"/>
          <p:nvPr>
            <p:custDataLst>
              <p:tags r:id="rId48"/>
            </p:custDataLst>
          </p:nvPr>
        </p:nvSpPr>
        <p:spPr>
          <a:xfrm>
            <a:off x="6792592" y="4099017"/>
            <a:ext cx="340367" cy="280988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l"/>
            <a:r>
              <a:rPr sz="1650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endParaRPr sz="1650" b="1">
              <a:solidFill>
                <a:srgbClr val="0A3D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5" name="文本框 44"/>
          <p:cNvSpPr txBox="1"/>
          <p:nvPr>
            <p:custDataLst>
              <p:tags r:id="rId49"/>
            </p:custDataLst>
          </p:nvPr>
        </p:nvSpPr>
        <p:spPr>
          <a:xfrm>
            <a:off x="7219950" y="3949970"/>
            <a:ext cx="2057476" cy="26193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5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空间氛围</a:t>
            </a:r>
            <a:endParaRPr sz="150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6" name="文本框 45"/>
          <p:cNvSpPr txBox="1"/>
          <p:nvPr>
            <p:custDataLst>
              <p:tags r:id="rId50"/>
            </p:custDataLst>
          </p:nvPr>
        </p:nvSpPr>
        <p:spPr>
          <a:xfrm>
            <a:off x="7219950" y="4225242"/>
            <a:ext cx="2228926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用光定义空间性格与时间感</a:t>
            </a:r>
            <a:endParaRPr sz="1350">
              <a:solidFill>
                <a:srgbClr val="496B8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7" name="任意多边形 46"/>
          <p:cNvSpPr/>
          <p:nvPr>
            <p:custDataLst>
              <p:tags r:id="rId51"/>
            </p:custDataLst>
          </p:nvPr>
        </p:nvSpPr>
        <p:spPr>
          <a:xfrm>
            <a:off x="6452870" y="4795520"/>
            <a:ext cx="5038725" cy="788670"/>
          </a:xfrm>
          <a:custGeom>
            <a:avLst/>
            <a:gdLst>
              <a:gd name="sw" fmla="*/ 1 w 7935"/>
              <a:gd name="sh" fmla="*/ 1 h 1241"/>
              <a:gd name="mins" fmla="min sw sh"/>
              <a:gd name="dsw" fmla="+- 0 sw mins"/>
              <a:gd name="dsh" fmla="+- 0 sh mins"/>
              <a:gd name="p0x0" fmla="*/ 120 w 7935"/>
              <a:gd name="p0y0" fmla="*/ 0 h 1241"/>
              <a:gd name="p0x1" fmla="*/ 7815 w 7935"/>
              <a:gd name="p0y1" fmla="*/ 0 h 1241"/>
              <a:gd name="p0x2" fmla="*/ 7881 w 7935"/>
              <a:gd name="p0y2" fmla="*/ 0 h 1241"/>
              <a:gd name="p0x3" fmla="*/ 7935 w 7935"/>
              <a:gd name="p0y3" fmla="*/ 53 h 1241"/>
              <a:gd name="p0x4" fmla="*/ 7935 w 7935"/>
              <a:gd name="p0y4" fmla="*/ 120 h 1241"/>
              <a:gd name="p0x5" fmla="*/ 7935 w 7935"/>
              <a:gd name="p0y5" fmla="*/ 1121 h 1241"/>
              <a:gd name="p0x6" fmla="*/ 7935 w 7935"/>
              <a:gd name="p0y6" fmla="*/ 1188 h 1241"/>
              <a:gd name="p0x7" fmla="*/ 7881 w 7935"/>
              <a:gd name="p0y7" fmla="*/ 1241 h 1241"/>
              <a:gd name="p0x8" fmla="*/ 7815 w 7935"/>
              <a:gd name="p0y8" fmla="*/ 1241 h 1241"/>
              <a:gd name="p0x9" fmla="*/ 120 w 7935"/>
              <a:gd name="p0y9" fmla="*/ 1241 h 1241"/>
              <a:gd name="p0x10" fmla="*/ 53 w 7935"/>
              <a:gd name="p0y10" fmla="*/ 1241 h 1241"/>
              <a:gd name="p0x11" fmla="*/ 0 w 7935"/>
              <a:gd name="p0y11" fmla="*/ 1188 h 1241"/>
              <a:gd name="p0x12" fmla="*/ 0 w 7935"/>
              <a:gd name="p0y12" fmla="*/ 1121 h 1241"/>
              <a:gd name="p0x13" fmla="*/ 0 w 7935"/>
              <a:gd name="p0y13" fmla="*/ 120 h 1241"/>
              <a:gd name="p0x14" fmla="*/ 0 w 7935"/>
              <a:gd name="p0y14" fmla="*/ 53 h 1241"/>
              <a:gd name="p0x15" fmla="*/ 53 w 7935"/>
              <a:gd name="p0y15" fmla="*/ 0 h 1241"/>
              <a:gd name="p0x16" fmla="*/ 120 w 7935"/>
              <a:gd name="p0y16" fmla="*/ 0 h 1241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7FCFF"/>
          </a:solidFill>
          <a:ln w="9525" cmpd="sng">
            <a:solidFill>
              <a:srgbClr val="D9EBF7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8" name="任意多边形 47"/>
          <p:cNvSpPr/>
          <p:nvPr>
            <p:custDataLst>
              <p:tags r:id="rId52"/>
            </p:custDataLst>
          </p:nvPr>
        </p:nvSpPr>
        <p:spPr>
          <a:xfrm>
            <a:off x="6648450" y="4980305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4EF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9" name="文本框 48"/>
          <p:cNvSpPr txBox="1"/>
          <p:nvPr>
            <p:custDataLst>
              <p:tags r:id="rId53"/>
            </p:custDataLst>
          </p:nvPr>
        </p:nvSpPr>
        <p:spPr>
          <a:xfrm>
            <a:off x="6792592" y="5049584"/>
            <a:ext cx="340367" cy="280988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l"/>
            <a:r>
              <a:rPr sz="1650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  <a:endParaRPr sz="1650" b="1">
              <a:solidFill>
                <a:srgbClr val="0A3D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0" name="文本框 49"/>
          <p:cNvSpPr txBox="1"/>
          <p:nvPr>
            <p:custDataLst>
              <p:tags r:id="rId54"/>
            </p:custDataLst>
          </p:nvPr>
        </p:nvSpPr>
        <p:spPr>
          <a:xfrm>
            <a:off x="7219950" y="4900536"/>
            <a:ext cx="2228926" cy="26193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5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人体健康</a:t>
            </a:r>
            <a:endParaRPr sz="150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1" name="文本框 50"/>
          <p:cNvSpPr txBox="1"/>
          <p:nvPr>
            <p:custDataLst>
              <p:tags r:id="rId55"/>
            </p:custDataLst>
          </p:nvPr>
        </p:nvSpPr>
        <p:spPr>
          <a:xfrm>
            <a:off x="7219950" y="5175809"/>
            <a:ext cx="2400376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直接影响昼夜节律与心理感受</a:t>
            </a:r>
            <a:endParaRPr sz="1350">
              <a:solidFill>
                <a:srgbClr val="496B8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000">
        <p159:morph option="byObjec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任意多边形 2"/>
          <p:cNvSpPr/>
          <p:nvPr>
            <p:custDataLst>
              <p:tags r:id="rId1"/>
            </p:custDataLst>
          </p:nvPr>
        </p:nvSpPr>
        <p:spPr>
          <a:xfrm>
            <a:off x="457200" y="561975"/>
            <a:ext cx="38100" cy="266700"/>
          </a:xfrm>
          <a:custGeom>
            <a:avLst/>
            <a:gdLst>
              <a:gd name="sw" fmla="*/ 1 w 60"/>
              <a:gd name="sh" fmla="*/ 1 h 420"/>
              <a:gd name="mins" fmla="min sw sh"/>
              <a:gd name="dsw" fmla="+- 0 sw mins"/>
              <a:gd name="dsh" fmla="+- 0 sh mins"/>
              <a:gd name="p0x0" fmla="*/ 30 w 60"/>
              <a:gd name="p0y0" fmla="*/ 0 h 420"/>
              <a:gd name="p0x1" fmla="*/ 46 w 60"/>
              <a:gd name="p0y1" fmla="*/ 0 h 420"/>
              <a:gd name="p0x2" fmla="*/ 60 w 60"/>
              <a:gd name="p0y2" fmla="*/ 13 h 420"/>
              <a:gd name="p0x3" fmla="*/ 60 w 60"/>
              <a:gd name="p0y3" fmla="*/ 30 h 420"/>
              <a:gd name="p0x4" fmla="*/ 60 w 60"/>
              <a:gd name="p0y4" fmla="*/ 390 h 420"/>
              <a:gd name="p0x5" fmla="*/ 60 w 60"/>
              <a:gd name="p0y5" fmla="*/ 406 h 420"/>
              <a:gd name="p0x6" fmla="*/ 46 w 60"/>
              <a:gd name="p0y6" fmla="*/ 420 h 420"/>
              <a:gd name="p0x7" fmla="*/ 30 w 60"/>
              <a:gd name="p0y7" fmla="*/ 420 h 420"/>
              <a:gd name="p0x8" fmla="*/ 13 w 60"/>
              <a:gd name="p0y8" fmla="*/ 420 h 420"/>
              <a:gd name="p0x9" fmla="*/ 0 w 60"/>
              <a:gd name="p0y9" fmla="*/ 406 h 420"/>
              <a:gd name="p0x10" fmla="*/ 0 w 60"/>
              <a:gd name="p0y10" fmla="*/ 390 h 420"/>
              <a:gd name="p0x11" fmla="*/ 0 w 60"/>
              <a:gd name="p0y11" fmla="*/ 30 h 420"/>
              <a:gd name="p0x12" fmla="*/ 0 w 60"/>
              <a:gd name="p0y12" fmla="*/ 13 h 420"/>
              <a:gd name="p0x13" fmla="*/ 13 w 60"/>
              <a:gd name="p0y13" fmla="*/ 0 h 420"/>
              <a:gd name="p0x14" fmla="*/ 30 w 60"/>
              <a:gd name="p0y14" fmla="*/ 0 h 42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lnTo>
                  <a:pt x="p0x4" y="p0y4"/>
                </a:lnTo>
                <a:cubicBezTo>
                  <a:pt x="p0x5" y="p0y5"/>
                  <a:pt x="p0x6" y="p0y6"/>
                  <a:pt x="p0x7" y="p0y7"/>
                </a:cubicBezTo>
                <a:cubicBezTo>
                  <a:pt x="p0x8" y="p0y8"/>
                  <a:pt x="p0x9" y="p0y9"/>
                  <a:pt x="p0x10" y="p0y10"/>
                </a:cubicBezTo>
                <a:lnTo>
                  <a:pt x="p0x11" y="p0y11"/>
                </a:ln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gradFill>
            <a:gsLst>
              <a:gs pos="0">
                <a:srgbClr val="4AA8F5"/>
              </a:gs>
              <a:gs pos="100000">
                <a:srgbClr val="7B68EE"/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609600" y="433388"/>
            <a:ext cx="5334000" cy="5191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30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同时横跨艺术感知与物理仿真</a:t>
            </a:r>
            <a:endParaRPr sz="300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457200" y="995363"/>
            <a:ext cx="11277600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采光设计是少数</a:t>
            </a:r>
            <a:r>
              <a:rPr sz="1500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同时横跨艺术感知与物理仿真</a:t>
            </a:r>
            <a:r>
              <a:rPr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的领域，既要求诗意的眼光，也要求严谨的计算</a:t>
            </a:r>
            <a:endParaRPr sz="1500">
              <a:solidFill>
                <a:srgbClr val="496B8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任意多边形 5"/>
          <p:cNvSpPr/>
          <p:nvPr>
            <p:custDataLst>
              <p:tags r:id="rId4"/>
            </p:custDataLst>
          </p:nvPr>
        </p:nvSpPr>
        <p:spPr>
          <a:xfrm>
            <a:off x="461645" y="1509395"/>
            <a:ext cx="3622675" cy="4886325"/>
          </a:xfrm>
          <a:custGeom>
            <a:avLst/>
            <a:gdLst>
              <a:gd name="sw" fmla="*/ 1 w 5705"/>
              <a:gd name="sh" fmla="*/ 1 h 7695"/>
              <a:gd name="mins" fmla="min sw sh"/>
              <a:gd name="dsw" fmla="+- 0 sw mins"/>
              <a:gd name="dsh" fmla="+- 0 sh mins"/>
              <a:gd name="p0x0" fmla="*/ 120 w 5705"/>
              <a:gd name="p0y0" fmla="*/ 0 h 7695"/>
              <a:gd name="p0x1" fmla="*/ 5585 w 5705"/>
              <a:gd name="p0y1" fmla="*/ 0 h 7695"/>
              <a:gd name="p0x2" fmla="*/ 5651 w 5705"/>
              <a:gd name="p0y2" fmla="*/ 0 h 7695"/>
              <a:gd name="p0x3" fmla="*/ 5705 w 5705"/>
              <a:gd name="p0y3" fmla="*/ 53 h 7695"/>
              <a:gd name="p0x4" fmla="*/ 5705 w 5705"/>
              <a:gd name="p0y4" fmla="*/ 120 h 7695"/>
              <a:gd name="p0x5" fmla="*/ 5705 w 5705"/>
              <a:gd name="p0y5" fmla="*/ 7575 h 7695"/>
              <a:gd name="p0x6" fmla="*/ 5705 w 5705"/>
              <a:gd name="p0y6" fmla="*/ 7641 h 7695"/>
              <a:gd name="p0x7" fmla="*/ 5651 w 5705"/>
              <a:gd name="p0y7" fmla="*/ 7695 h 7695"/>
              <a:gd name="p0x8" fmla="*/ 5585 w 5705"/>
              <a:gd name="p0y8" fmla="*/ 7695 h 7695"/>
              <a:gd name="p0x9" fmla="*/ 120 w 5705"/>
              <a:gd name="p0y9" fmla="*/ 7695 h 7695"/>
              <a:gd name="p0x10" fmla="*/ 53 w 5705"/>
              <a:gd name="p0y10" fmla="*/ 7695 h 7695"/>
              <a:gd name="p0x11" fmla="*/ 0 w 5705"/>
              <a:gd name="p0y11" fmla="*/ 7641 h 7695"/>
              <a:gd name="p0x12" fmla="*/ 0 w 5705"/>
              <a:gd name="p0y12" fmla="*/ 7575 h 7695"/>
              <a:gd name="p0x13" fmla="*/ 0 w 5705"/>
              <a:gd name="p0y13" fmla="*/ 120 h 7695"/>
              <a:gd name="p0x14" fmla="*/ 0 w 5705"/>
              <a:gd name="p0y14" fmla="*/ 53 h 7695"/>
              <a:gd name="p0x15" fmla="*/ 53 w 5705"/>
              <a:gd name="p0y15" fmla="*/ 0 h 7695"/>
              <a:gd name="p0x16" fmla="*/ 120 w 5705"/>
              <a:gd name="p0y16" fmla="*/ 0 h 769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7FCFF"/>
          </a:solidFill>
          <a:ln w="9525" cmpd="sng">
            <a:solidFill>
              <a:srgbClr val="D9EBF7"/>
            </a:solidFill>
            <a:prstDash val="solid"/>
          </a:ln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57" name="组合 56"/>
          <p:cNvGrpSpPr/>
          <p:nvPr/>
        </p:nvGrpSpPr>
        <p:grpSpPr>
          <a:xfrm>
            <a:off x="657225" y="1704975"/>
            <a:ext cx="3232150" cy="542290"/>
            <a:chOff x="1035" y="2685"/>
            <a:chExt cx="5090" cy="854"/>
          </a:xfrm>
        </p:grpSpPr>
        <p:sp>
          <p:nvSpPr>
            <p:cNvPr id="7" name="任意多边形 6"/>
            <p:cNvSpPr/>
            <p:nvPr>
              <p:custDataLst>
                <p:tags r:id="rId5"/>
              </p:custDataLst>
            </p:nvPr>
          </p:nvSpPr>
          <p:spPr>
            <a:xfrm>
              <a:off x="1035" y="2685"/>
              <a:ext cx="5090" cy="855"/>
            </a:xfrm>
            <a:custGeom>
              <a:avLst/>
              <a:gdLst>
                <a:gd name="sw" fmla="*/ 1 w 5090"/>
                <a:gd name="sh" fmla="*/ 1 h 855"/>
                <a:gd name="mins" fmla="min sw sh"/>
                <a:gd name="dsw" fmla="+- 0 sw mins"/>
                <a:gd name="dsh" fmla="+- 0 sh mins"/>
                <a:gd name="p0x0" fmla="*/ 0 w 5090"/>
                <a:gd name="p0y0" fmla="*/ 0 h 855"/>
                <a:gd name="p0x1" fmla="*/ 5090 w 5090"/>
                <a:gd name="p0y1" fmla="*/ 0 h 855"/>
                <a:gd name="p0x2" fmla="*/ 5090 w 5090"/>
                <a:gd name="p0y2" fmla="*/ 855 h 855"/>
                <a:gd name="p0x3" fmla="*/ 0 w 5090"/>
                <a:gd name="p0y3" fmla="*/ 855 h 855"/>
                <a:gd name="p0x4" fmla="*/ 0 w 5090"/>
                <a:gd name="p0y4" fmla="*/ 0 h 855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lnTo>
                    <a:pt x="p0x2" y="p0y2"/>
                  </a:lnTo>
                  <a:lnTo>
                    <a:pt x="p0x3" y="p0y3"/>
                  </a:lnTo>
                  <a:lnTo>
                    <a:pt x="p0x4" y="p0y4"/>
                  </a:lnTo>
                  <a:close/>
                </a:path>
              </a:pathLst>
            </a:custGeom>
            <a:noFill/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8" name="任意多边形 7"/>
            <p:cNvSpPr/>
            <p:nvPr>
              <p:custDataLst>
                <p:tags r:id="rId6"/>
              </p:custDataLst>
            </p:nvPr>
          </p:nvSpPr>
          <p:spPr>
            <a:xfrm>
              <a:off x="1035" y="3525"/>
              <a:ext cx="5090" cy="15"/>
            </a:xfrm>
            <a:custGeom>
              <a:avLst/>
              <a:gdLst>
                <a:gd name="sw" fmla="*/ 1 w 5090"/>
                <a:gd name="sh" fmla="*/ 1 h 15"/>
                <a:gd name="mins" fmla="min sw sh"/>
                <a:gd name="dsw" fmla="+- 0 sw mins"/>
                <a:gd name="dsh" fmla="+- 0 sh mins"/>
                <a:gd name="p0x0" fmla="*/ 5090 w 5090"/>
                <a:gd name="p0y0" fmla="*/ 15 h 15"/>
                <a:gd name="p0x1" fmla="*/ 0 w 5090"/>
                <a:gd name="p0y1" fmla="*/ 15 h 15"/>
                <a:gd name="p0x2" fmla="*/ 0 w 5090"/>
                <a:gd name="p0y2" fmla="*/ 0 h 15"/>
                <a:gd name="p0x3" fmla="*/ 5090 w 5090"/>
                <a:gd name="p0y3" fmla="*/ 0 h 15"/>
                <a:gd name="p0x4" fmla="*/ 5090 w 5090"/>
                <a:gd name="p0y4" fmla="*/ 15 h 15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lnTo>
                    <a:pt x="p0x2" y="p0y2"/>
                  </a:lnTo>
                  <a:lnTo>
                    <a:pt x="p0x3" y="p0y3"/>
                  </a:lnTo>
                  <a:lnTo>
                    <a:pt x="p0x4" y="p0y4"/>
                  </a:lnTo>
                  <a:close/>
                </a:path>
              </a:pathLst>
            </a:custGeom>
            <a:solidFill>
              <a:srgbClr val="D4E6F2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10" name="任意多边形 9"/>
          <p:cNvSpPr/>
          <p:nvPr>
            <p:custDataLst>
              <p:tags r:id="rId7"/>
            </p:custDataLst>
          </p:nvPr>
        </p:nvSpPr>
        <p:spPr>
          <a:xfrm>
            <a:off x="657225" y="1704975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4EF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1" name="图片 10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42950" y="1790700"/>
            <a:ext cx="247650" cy="247650"/>
          </a:xfrm>
          <a:prstGeom prst="rect">
            <a:avLst/>
          </a:prstGeom>
          <a:noFill/>
        </p:spPr>
      </p:pic>
      <p:sp>
        <p:nvSpPr>
          <p:cNvPr id="13" name="文本框 12"/>
          <p:cNvSpPr txBox="1"/>
          <p:nvPr>
            <p:custDataLst>
              <p:tags r:id="rId11"/>
            </p:custDataLst>
          </p:nvPr>
        </p:nvSpPr>
        <p:spPr>
          <a:xfrm>
            <a:off x="1190625" y="1693545"/>
            <a:ext cx="2170957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 spc="42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强制性标准约束</a:t>
            </a:r>
            <a:endParaRPr sz="2100" b="1" spc="42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任意多边形 13"/>
          <p:cNvSpPr/>
          <p:nvPr>
            <p:custDataLst>
              <p:tags r:id="rId12"/>
            </p:custDataLst>
          </p:nvPr>
        </p:nvSpPr>
        <p:spPr>
          <a:xfrm>
            <a:off x="661670" y="2404745"/>
            <a:ext cx="3222625" cy="1155700"/>
          </a:xfrm>
          <a:custGeom>
            <a:avLst/>
            <a:gdLst>
              <a:gd name="sw" fmla="*/ 1 w 5075"/>
              <a:gd name="sh" fmla="*/ 1 h 1820"/>
              <a:gd name="mins" fmla="min sw sh"/>
              <a:gd name="dsw" fmla="+- 0 sw mins"/>
              <a:gd name="dsh" fmla="+- 0 sh mins"/>
              <a:gd name="p0x0" fmla="*/ 120 w 5075"/>
              <a:gd name="p0y0" fmla="*/ 0 h 1820"/>
              <a:gd name="p0x1" fmla="*/ 4955 w 5075"/>
              <a:gd name="p0y1" fmla="*/ 0 h 1820"/>
              <a:gd name="p0x2" fmla="*/ 5021 w 5075"/>
              <a:gd name="p0y2" fmla="*/ 0 h 1820"/>
              <a:gd name="p0x3" fmla="*/ 5075 w 5075"/>
              <a:gd name="p0y3" fmla="*/ 53 h 1820"/>
              <a:gd name="p0x4" fmla="*/ 5075 w 5075"/>
              <a:gd name="p0y4" fmla="*/ 120 h 1820"/>
              <a:gd name="p0x5" fmla="*/ 5075 w 5075"/>
              <a:gd name="p0y5" fmla="*/ 1700 h 1820"/>
              <a:gd name="p0x6" fmla="*/ 5075 w 5075"/>
              <a:gd name="p0y6" fmla="*/ 1766 h 1820"/>
              <a:gd name="p0x7" fmla="*/ 5021 w 5075"/>
              <a:gd name="p0y7" fmla="*/ 1820 h 1820"/>
              <a:gd name="p0x8" fmla="*/ 4955 w 5075"/>
              <a:gd name="p0y8" fmla="*/ 1820 h 1820"/>
              <a:gd name="p0x9" fmla="*/ 120 w 5075"/>
              <a:gd name="p0y9" fmla="*/ 1820 h 1820"/>
              <a:gd name="p0x10" fmla="*/ 53 w 5075"/>
              <a:gd name="p0y10" fmla="*/ 1820 h 1820"/>
              <a:gd name="p0x11" fmla="*/ 0 w 5075"/>
              <a:gd name="p0y11" fmla="*/ 1766 h 1820"/>
              <a:gd name="p0x12" fmla="*/ 0 w 5075"/>
              <a:gd name="p0y12" fmla="*/ 1700 h 1820"/>
              <a:gd name="p0x13" fmla="*/ 0 w 5075"/>
              <a:gd name="p0y13" fmla="*/ 120 h 1820"/>
              <a:gd name="p0x14" fmla="*/ 0 w 5075"/>
              <a:gd name="p0y14" fmla="*/ 53 h 1820"/>
              <a:gd name="p0x15" fmla="*/ 53 w 5075"/>
              <a:gd name="p0y15" fmla="*/ 0 h 1820"/>
              <a:gd name="p0x16" fmla="*/ 120 w 5075"/>
              <a:gd name="p0y16" fmla="*/ 0 h 182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FFF"/>
          </a:solidFill>
          <a:ln w="9525" cmpd="sng">
            <a:solidFill>
              <a:srgbClr val="D9EBF7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任意多边形 14"/>
          <p:cNvSpPr/>
          <p:nvPr>
            <p:custDataLst>
              <p:tags r:id="rId13"/>
            </p:custDataLst>
          </p:nvPr>
        </p:nvSpPr>
        <p:spPr>
          <a:xfrm>
            <a:off x="819150" y="2657475"/>
            <a:ext cx="95250" cy="95250"/>
          </a:xfrm>
          <a:custGeom>
            <a:avLst/>
            <a:gdLst>
              <a:gd name="sw" fmla="*/ 1 w 150"/>
              <a:gd name="sh" fmla="*/ 1 h 150"/>
              <a:gd name="mins" fmla="min sw sh"/>
              <a:gd name="dsw" fmla="+- 0 sw mins"/>
              <a:gd name="dsh" fmla="+- 0 sh mins"/>
              <a:gd name="p0x0" fmla="*/ 75 w 150"/>
              <a:gd name="p0y0" fmla="*/ 0 h 150"/>
              <a:gd name="p0x1" fmla="*/ 116 w 150"/>
              <a:gd name="p0y1" fmla="*/ 0 h 150"/>
              <a:gd name="p0x2" fmla="*/ 150 w 150"/>
              <a:gd name="p0y2" fmla="*/ 33 h 150"/>
              <a:gd name="p0x3" fmla="*/ 150 w 150"/>
              <a:gd name="p0y3" fmla="*/ 75 h 150"/>
              <a:gd name="p0x4" fmla="*/ 150 w 150"/>
              <a:gd name="p0y4" fmla="*/ 116 h 150"/>
              <a:gd name="p0x5" fmla="*/ 116 w 150"/>
              <a:gd name="p0y5" fmla="*/ 150 h 150"/>
              <a:gd name="p0x6" fmla="*/ 75 w 150"/>
              <a:gd name="p0y6" fmla="*/ 150 h 150"/>
              <a:gd name="p0x7" fmla="*/ 33 w 150"/>
              <a:gd name="p0y7" fmla="*/ 150 h 150"/>
              <a:gd name="p0x8" fmla="*/ 0 w 150"/>
              <a:gd name="p0y8" fmla="*/ 116 h 150"/>
              <a:gd name="p0x9" fmla="*/ 0 w 150"/>
              <a:gd name="p0y9" fmla="*/ 75 h 150"/>
              <a:gd name="p0x10" fmla="*/ 0 w 150"/>
              <a:gd name="p0y10" fmla="*/ 33 h 150"/>
              <a:gd name="p0x11" fmla="*/ 33 w 150"/>
              <a:gd name="p0y11" fmla="*/ 0 h 150"/>
              <a:gd name="p0x12" fmla="*/ 75 w 150"/>
              <a:gd name="p0y12" fmla="*/ 0 h 15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4AA8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>
            <p:custDataLst>
              <p:tags r:id="rId14"/>
            </p:custDataLst>
          </p:nvPr>
        </p:nvSpPr>
        <p:spPr>
          <a:xfrm>
            <a:off x="1028700" y="2547938"/>
            <a:ext cx="2698775" cy="633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须满足《建筑采光设计标准》等强制性指标</a:t>
            </a:r>
            <a:endParaRPr sz="1500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任意多边形 16"/>
          <p:cNvSpPr/>
          <p:nvPr>
            <p:custDataLst>
              <p:tags r:id="rId15"/>
            </p:custDataLst>
          </p:nvPr>
        </p:nvSpPr>
        <p:spPr>
          <a:xfrm>
            <a:off x="661670" y="3722370"/>
            <a:ext cx="3222625" cy="1155700"/>
          </a:xfrm>
          <a:custGeom>
            <a:avLst/>
            <a:gdLst>
              <a:gd name="sw" fmla="*/ 1 w 5075"/>
              <a:gd name="sh" fmla="*/ 1 h 1820"/>
              <a:gd name="mins" fmla="min sw sh"/>
              <a:gd name="dsw" fmla="+- 0 sw mins"/>
              <a:gd name="dsh" fmla="+- 0 sh mins"/>
              <a:gd name="p0x0" fmla="*/ 120 w 5075"/>
              <a:gd name="p0y0" fmla="*/ 0 h 1820"/>
              <a:gd name="p0x1" fmla="*/ 4955 w 5075"/>
              <a:gd name="p0y1" fmla="*/ 0 h 1820"/>
              <a:gd name="p0x2" fmla="*/ 5021 w 5075"/>
              <a:gd name="p0y2" fmla="*/ 0 h 1820"/>
              <a:gd name="p0x3" fmla="*/ 5075 w 5075"/>
              <a:gd name="p0y3" fmla="*/ 53 h 1820"/>
              <a:gd name="p0x4" fmla="*/ 5075 w 5075"/>
              <a:gd name="p0y4" fmla="*/ 120 h 1820"/>
              <a:gd name="p0x5" fmla="*/ 5075 w 5075"/>
              <a:gd name="p0y5" fmla="*/ 1700 h 1820"/>
              <a:gd name="p0x6" fmla="*/ 5075 w 5075"/>
              <a:gd name="p0y6" fmla="*/ 1766 h 1820"/>
              <a:gd name="p0x7" fmla="*/ 5021 w 5075"/>
              <a:gd name="p0y7" fmla="*/ 1820 h 1820"/>
              <a:gd name="p0x8" fmla="*/ 4955 w 5075"/>
              <a:gd name="p0y8" fmla="*/ 1820 h 1820"/>
              <a:gd name="p0x9" fmla="*/ 120 w 5075"/>
              <a:gd name="p0y9" fmla="*/ 1820 h 1820"/>
              <a:gd name="p0x10" fmla="*/ 53 w 5075"/>
              <a:gd name="p0y10" fmla="*/ 1820 h 1820"/>
              <a:gd name="p0x11" fmla="*/ 0 w 5075"/>
              <a:gd name="p0y11" fmla="*/ 1766 h 1820"/>
              <a:gd name="p0x12" fmla="*/ 0 w 5075"/>
              <a:gd name="p0y12" fmla="*/ 1700 h 1820"/>
              <a:gd name="p0x13" fmla="*/ 0 w 5075"/>
              <a:gd name="p0y13" fmla="*/ 120 h 1820"/>
              <a:gd name="p0x14" fmla="*/ 0 w 5075"/>
              <a:gd name="p0y14" fmla="*/ 53 h 1820"/>
              <a:gd name="p0x15" fmla="*/ 53 w 5075"/>
              <a:gd name="p0y15" fmla="*/ 0 h 1820"/>
              <a:gd name="p0x16" fmla="*/ 120 w 5075"/>
              <a:gd name="p0y16" fmla="*/ 0 h 182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FFF"/>
          </a:solidFill>
          <a:ln w="9525" cmpd="sng">
            <a:solidFill>
              <a:srgbClr val="D9EBF7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>
            <p:custDataLst>
              <p:tags r:id="rId16"/>
            </p:custDataLst>
          </p:nvPr>
        </p:nvSpPr>
        <p:spPr>
          <a:xfrm>
            <a:off x="819150" y="3975100"/>
            <a:ext cx="95250" cy="95250"/>
          </a:xfrm>
          <a:custGeom>
            <a:avLst/>
            <a:gdLst>
              <a:gd name="sw" fmla="*/ 1 w 150"/>
              <a:gd name="sh" fmla="*/ 1 h 150"/>
              <a:gd name="mins" fmla="min sw sh"/>
              <a:gd name="dsw" fmla="+- 0 sw mins"/>
              <a:gd name="dsh" fmla="+- 0 sh mins"/>
              <a:gd name="p0x0" fmla="*/ 75 w 150"/>
              <a:gd name="p0y0" fmla="*/ 0 h 150"/>
              <a:gd name="p0x1" fmla="*/ 116 w 150"/>
              <a:gd name="p0y1" fmla="*/ 0 h 150"/>
              <a:gd name="p0x2" fmla="*/ 150 w 150"/>
              <a:gd name="p0y2" fmla="*/ 33 h 150"/>
              <a:gd name="p0x3" fmla="*/ 150 w 150"/>
              <a:gd name="p0y3" fmla="*/ 75 h 150"/>
              <a:gd name="p0x4" fmla="*/ 150 w 150"/>
              <a:gd name="p0y4" fmla="*/ 116 h 150"/>
              <a:gd name="p0x5" fmla="*/ 116 w 150"/>
              <a:gd name="p0y5" fmla="*/ 150 h 150"/>
              <a:gd name="p0x6" fmla="*/ 75 w 150"/>
              <a:gd name="p0y6" fmla="*/ 150 h 150"/>
              <a:gd name="p0x7" fmla="*/ 33 w 150"/>
              <a:gd name="p0y7" fmla="*/ 150 h 150"/>
              <a:gd name="p0x8" fmla="*/ 0 w 150"/>
              <a:gd name="p0y8" fmla="*/ 116 h 150"/>
              <a:gd name="p0x9" fmla="*/ 0 w 150"/>
              <a:gd name="p0y9" fmla="*/ 75 h 150"/>
              <a:gd name="p0x10" fmla="*/ 0 w 150"/>
              <a:gd name="p0y10" fmla="*/ 33 h 150"/>
              <a:gd name="p0x11" fmla="*/ 33 w 150"/>
              <a:gd name="p0y11" fmla="*/ 0 h 150"/>
              <a:gd name="p0x12" fmla="*/ 75 w 150"/>
              <a:gd name="p0y12" fmla="*/ 0 h 15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FFD7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>
            <p:custDataLst>
              <p:tags r:id="rId17"/>
            </p:custDataLst>
          </p:nvPr>
        </p:nvSpPr>
        <p:spPr>
          <a:xfrm>
            <a:off x="1028700" y="3865588"/>
            <a:ext cx="2698775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采光系数</a:t>
            </a:r>
            <a:endParaRPr sz="1500" b="1">
              <a:solidFill>
                <a:srgbClr val="0A3D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文本框 19"/>
          <p:cNvSpPr txBox="1"/>
          <p:nvPr>
            <p:custDataLst>
              <p:tags r:id="rId18"/>
            </p:custDataLst>
          </p:nvPr>
        </p:nvSpPr>
        <p:spPr>
          <a:xfrm>
            <a:off x="1028700" y="4207535"/>
            <a:ext cx="2698775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保证室内最低天然光照度水平</a:t>
            </a:r>
            <a:endParaRPr sz="1350">
              <a:solidFill>
                <a:srgbClr val="496B8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任意多边形 20"/>
          <p:cNvSpPr/>
          <p:nvPr>
            <p:custDataLst>
              <p:tags r:id="rId19"/>
            </p:custDataLst>
          </p:nvPr>
        </p:nvSpPr>
        <p:spPr>
          <a:xfrm>
            <a:off x="661670" y="5039995"/>
            <a:ext cx="3222625" cy="1155700"/>
          </a:xfrm>
          <a:custGeom>
            <a:avLst/>
            <a:gdLst>
              <a:gd name="sw" fmla="*/ 1 w 5075"/>
              <a:gd name="sh" fmla="*/ 1 h 1820"/>
              <a:gd name="mins" fmla="min sw sh"/>
              <a:gd name="dsw" fmla="+- 0 sw mins"/>
              <a:gd name="dsh" fmla="+- 0 sh mins"/>
              <a:gd name="p0x0" fmla="*/ 120 w 5075"/>
              <a:gd name="p0y0" fmla="*/ 0 h 1820"/>
              <a:gd name="p0x1" fmla="*/ 4955 w 5075"/>
              <a:gd name="p0y1" fmla="*/ 0 h 1820"/>
              <a:gd name="p0x2" fmla="*/ 5021 w 5075"/>
              <a:gd name="p0y2" fmla="*/ 0 h 1820"/>
              <a:gd name="p0x3" fmla="*/ 5075 w 5075"/>
              <a:gd name="p0y3" fmla="*/ 53 h 1820"/>
              <a:gd name="p0x4" fmla="*/ 5075 w 5075"/>
              <a:gd name="p0y4" fmla="*/ 120 h 1820"/>
              <a:gd name="p0x5" fmla="*/ 5075 w 5075"/>
              <a:gd name="p0y5" fmla="*/ 1700 h 1820"/>
              <a:gd name="p0x6" fmla="*/ 5075 w 5075"/>
              <a:gd name="p0y6" fmla="*/ 1766 h 1820"/>
              <a:gd name="p0x7" fmla="*/ 5021 w 5075"/>
              <a:gd name="p0y7" fmla="*/ 1820 h 1820"/>
              <a:gd name="p0x8" fmla="*/ 4955 w 5075"/>
              <a:gd name="p0y8" fmla="*/ 1820 h 1820"/>
              <a:gd name="p0x9" fmla="*/ 120 w 5075"/>
              <a:gd name="p0y9" fmla="*/ 1820 h 1820"/>
              <a:gd name="p0x10" fmla="*/ 53 w 5075"/>
              <a:gd name="p0y10" fmla="*/ 1820 h 1820"/>
              <a:gd name="p0x11" fmla="*/ 0 w 5075"/>
              <a:gd name="p0y11" fmla="*/ 1766 h 1820"/>
              <a:gd name="p0x12" fmla="*/ 0 w 5075"/>
              <a:gd name="p0y12" fmla="*/ 1700 h 1820"/>
              <a:gd name="p0x13" fmla="*/ 0 w 5075"/>
              <a:gd name="p0y13" fmla="*/ 120 h 1820"/>
              <a:gd name="p0x14" fmla="*/ 0 w 5075"/>
              <a:gd name="p0y14" fmla="*/ 53 h 1820"/>
              <a:gd name="p0x15" fmla="*/ 53 w 5075"/>
              <a:gd name="p0y15" fmla="*/ 0 h 1820"/>
              <a:gd name="p0x16" fmla="*/ 120 w 5075"/>
              <a:gd name="p0y16" fmla="*/ 0 h 182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FFF"/>
          </a:solidFill>
          <a:ln w="9525" cmpd="sng">
            <a:solidFill>
              <a:srgbClr val="D9EBF7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>
            <p:custDataLst>
              <p:tags r:id="rId20"/>
            </p:custDataLst>
          </p:nvPr>
        </p:nvSpPr>
        <p:spPr>
          <a:xfrm>
            <a:off x="819150" y="5292725"/>
            <a:ext cx="95250" cy="95250"/>
          </a:xfrm>
          <a:custGeom>
            <a:avLst/>
            <a:gdLst>
              <a:gd name="sw" fmla="*/ 1 w 150"/>
              <a:gd name="sh" fmla="*/ 1 h 150"/>
              <a:gd name="mins" fmla="min sw sh"/>
              <a:gd name="dsw" fmla="+- 0 sw mins"/>
              <a:gd name="dsh" fmla="+- 0 sh mins"/>
              <a:gd name="p0x0" fmla="*/ 75 w 150"/>
              <a:gd name="p0y0" fmla="*/ 0 h 150"/>
              <a:gd name="p0x1" fmla="*/ 116 w 150"/>
              <a:gd name="p0y1" fmla="*/ 0 h 150"/>
              <a:gd name="p0x2" fmla="*/ 150 w 150"/>
              <a:gd name="p0y2" fmla="*/ 33 h 150"/>
              <a:gd name="p0x3" fmla="*/ 150 w 150"/>
              <a:gd name="p0y3" fmla="*/ 75 h 150"/>
              <a:gd name="p0x4" fmla="*/ 150 w 150"/>
              <a:gd name="p0y4" fmla="*/ 116 h 150"/>
              <a:gd name="p0x5" fmla="*/ 116 w 150"/>
              <a:gd name="p0y5" fmla="*/ 150 h 150"/>
              <a:gd name="p0x6" fmla="*/ 75 w 150"/>
              <a:gd name="p0y6" fmla="*/ 150 h 150"/>
              <a:gd name="p0x7" fmla="*/ 33 w 150"/>
              <a:gd name="p0y7" fmla="*/ 150 h 150"/>
              <a:gd name="p0x8" fmla="*/ 0 w 150"/>
              <a:gd name="p0y8" fmla="*/ 116 h 150"/>
              <a:gd name="p0x9" fmla="*/ 0 w 150"/>
              <a:gd name="p0y9" fmla="*/ 75 h 150"/>
              <a:gd name="p0x10" fmla="*/ 0 w 150"/>
              <a:gd name="p0y10" fmla="*/ 33 h 150"/>
              <a:gd name="p0x11" fmla="*/ 33 w 150"/>
              <a:gd name="p0y11" fmla="*/ 0 h 150"/>
              <a:gd name="p0x12" fmla="*/ 75 w 150"/>
              <a:gd name="p0y12" fmla="*/ 0 h 15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5B8DE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>
            <p:custDataLst>
              <p:tags r:id="rId21"/>
            </p:custDataLst>
          </p:nvPr>
        </p:nvSpPr>
        <p:spPr>
          <a:xfrm>
            <a:off x="1028700" y="5183238"/>
            <a:ext cx="2698775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采光均匀度</a:t>
            </a:r>
            <a:endParaRPr sz="1500" b="1">
              <a:solidFill>
                <a:srgbClr val="0A3D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4" name="文本框 23"/>
          <p:cNvSpPr txBox="1"/>
          <p:nvPr>
            <p:custDataLst>
              <p:tags r:id="rId22"/>
            </p:custDataLst>
          </p:nvPr>
        </p:nvSpPr>
        <p:spPr>
          <a:xfrm>
            <a:off x="1028700" y="5525186"/>
            <a:ext cx="2698775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避免室内出现过大的明暗反差</a:t>
            </a:r>
            <a:endParaRPr sz="1350">
              <a:solidFill>
                <a:srgbClr val="496B8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5" name="任意多边形 24"/>
          <p:cNvSpPr/>
          <p:nvPr>
            <p:custDataLst>
              <p:tags r:id="rId23"/>
            </p:custDataLst>
          </p:nvPr>
        </p:nvSpPr>
        <p:spPr>
          <a:xfrm>
            <a:off x="4284345" y="1509395"/>
            <a:ext cx="3622675" cy="4886325"/>
          </a:xfrm>
          <a:custGeom>
            <a:avLst/>
            <a:gdLst>
              <a:gd name="sw" fmla="*/ 1 w 5705"/>
              <a:gd name="sh" fmla="*/ 1 h 7695"/>
              <a:gd name="mins" fmla="min sw sh"/>
              <a:gd name="dsw" fmla="+- 0 sw mins"/>
              <a:gd name="dsh" fmla="+- 0 sh mins"/>
              <a:gd name="p0x0" fmla="*/ 120 w 5705"/>
              <a:gd name="p0y0" fmla="*/ 0 h 7695"/>
              <a:gd name="p0x1" fmla="*/ 5585 w 5705"/>
              <a:gd name="p0y1" fmla="*/ 0 h 7695"/>
              <a:gd name="p0x2" fmla="*/ 5651 w 5705"/>
              <a:gd name="p0y2" fmla="*/ 0 h 7695"/>
              <a:gd name="p0x3" fmla="*/ 5705 w 5705"/>
              <a:gd name="p0y3" fmla="*/ 53 h 7695"/>
              <a:gd name="p0x4" fmla="*/ 5705 w 5705"/>
              <a:gd name="p0y4" fmla="*/ 120 h 7695"/>
              <a:gd name="p0x5" fmla="*/ 5705 w 5705"/>
              <a:gd name="p0y5" fmla="*/ 7575 h 7695"/>
              <a:gd name="p0x6" fmla="*/ 5705 w 5705"/>
              <a:gd name="p0y6" fmla="*/ 7641 h 7695"/>
              <a:gd name="p0x7" fmla="*/ 5651 w 5705"/>
              <a:gd name="p0y7" fmla="*/ 7695 h 7695"/>
              <a:gd name="p0x8" fmla="*/ 5585 w 5705"/>
              <a:gd name="p0y8" fmla="*/ 7695 h 7695"/>
              <a:gd name="p0x9" fmla="*/ 120 w 5705"/>
              <a:gd name="p0y9" fmla="*/ 7695 h 7695"/>
              <a:gd name="p0x10" fmla="*/ 53 w 5705"/>
              <a:gd name="p0y10" fmla="*/ 7695 h 7695"/>
              <a:gd name="p0x11" fmla="*/ 0 w 5705"/>
              <a:gd name="p0y11" fmla="*/ 7641 h 7695"/>
              <a:gd name="p0x12" fmla="*/ 0 w 5705"/>
              <a:gd name="p0y12" fmla="*/ 7575 h 7695"/>
              <a:gd name="p0x13" fmla="*/ 0 w 5705"/>
              <a:gd name="p0y13" fmla="*/ 120 h 7695"/>
              <a:gd name="p0x14" fmla="*/ 0 w 5705"/>
              <a:gd name="p0y14" fmla="*/ 53 h 7695"/>
              <a:gd name="p0x15" fmla="*/ 53 w 5705"/>
              <a:gd name="p0y15" fmla="*/ 0 h 7695"/>
              <a:gd name="p0x16" fmla="*/ 120 w 5705"/>
              <a:gd name="p0y16" fmla="*/ 0 h 769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7FCFF"/>
          </a:solidFill>
          <a:ln w="9525" cmpd="sng">
            <a:solidFill>
              <a:srgbClr val="D9EBF7"/>
            </a:solidFill>
            <a:prstDash val="solid"/>
          </a:ln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58" name="组合 57"/>
          <p:cNvGrpSpPr/>
          <p:nvPr/>
        </p:nvGrpSpPr>
        <p:grpSpPr>
          <a:xfrm>
            <a:off x="4479925" y="1704975"/>
            <a:ext cx="3232150" cy="542290"/>
            <a:chOff x="7055" y="2685"/>
            <a:chExt cx="5090" cy="854"/>
          </a:xfrm>
        </p:grpSpPr>
        <p:sp>
          <p:nvSpPr>
            <p:cNvPr id="26" name="任意多边形 25"/>
            <p:cNvSpPr/>
            <p:nvPr>
              <p:custDataLst>
                <p:tags r:id="rId24"/>
              </p:custDataLst>
            </p:nvPr>
          </p:nvSpPr>
          <p:spPr>
            <a:xfrm>
              <a:off x="7055" y="2685"/>
              <a:ext cx="5090" cy="855"/>
            </a:xfrm>
            <a:custGeom>
              <a:avLst/>
              <a:gdLst>
                <a:gd name="sw" fmla="*/ 1 w 5090"/>
                <a:gd name="sh" fmla="*/ 1 h 855"/>
                <a:gd name="mins" fmla="min sw sh"/>
                <a:gd name="dsw" fmla="+- 0 sw mins"/>
                <a:gd name="dsh" fmla="+- 0 sh mins"/>
                <a:gd name="p0x0" fmla="*/ 0 w 5090"/>
                <a:gd name="p0y0" fmla="*/ 0 h 855"/>
                <a:gd name="p0x1" fmla="*/ 5090 w 5090"/>
                <a:gd name="p0y1" fmla="*/ 0 h 855"/>
                <a:gd name="p0x2" fmla="*/ 5090 w 5090"/>
                <a:gd name="p0y2" fmla="*/ 855 h 855"/>
                <a:gd name="p0x3" fmla="*/ 0 w 5090"/>
                <a:gd name="p0y3" fmla="*/ 855 h 855"/>
                <a:gd name="p0x4" fmla="*/ 0 w 5090"/>
                <a:gd name="p0y4" fmla="*/ 0 h 855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lnTo>
                    <a:pt x="p0x2" y="p0y2"/>
                  </a:lnTo>
                  <a:lnTo>
                    <a:pt x="p0x3" y="p0y3"/>
                  </a:lnTo>
                  <a:lnTo>
                    <a:pt x="p0x4" y="p0y4"/>
                  </a:lnTo>
                  <a:close/>
                </a:path>
              </a:pathLst>
            </a:custGeom>
            <a:noFill/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7" name="任意多边形 26"/>
            <p:cNvSpPr/>
            <p:nvPr>
              <p:custDataLst>
                <p:tags r:id="rId25"/>
              </p:custDataLst>
            </p:nvPr>
          </p:nvSpPr>
          <p:spPr>
            <a:xfrm>
              <a:off x="7055" y="3525"/>
              <a:ext cx="5090" cy="15"/>
            </a:xfrm>
            <a:custGeom>
              <a:avLst/>
              <a:gdLst>
                <a:gd name="sw" fmla="*/ 1 w 5090"/>
                <a:gd name="sh" fmla="*/ 1 h 15"/>
                <a:gd name="mins" fmla="min sw sh"/>
                <a:gd name="dsw" fmla="+- 0 sw mins"/>
                <a:gd name="dsh" fmla="+- 0 sh mins"/>
                <a:gd name="p0x0" fmla="*/ 5090 w 5090"/>
                <a:gd name="p0y0" fmla="*/ 15 h 15"/>
                <a:gd name="p0x1" fmla="*/ 0 w 5090"/>
                <a:gd name="p0y1" fmla="*/ 15 h 15"/>
                <a:gd name="p0x2" fmla="*/ 0 w 5090"/>
                <a:gd name="p0y2" fmla="*/ 0 h 15"/>
                <a:gd name="p0x3" fmla="*/ 5090 w 5090"/>
                <a:gd name="p0y3" fmla="*/ 0 h 15"/>
                <a:gd name="p0x4" fmla="*/ 5090 w 5090"/>
                <a:gd name="p0y4" fmla="*/ 15 h 15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lnTo>
                    <a:pt x="p0x2" y="p0y2"/>
                  </a:lnTo>
                  <a:lnTo>
                    <a:pt x="p0x3" y="p0y3"/>
                  </a:lnTo>
                  <a:lnTo>
                    <a:pt x="p0x4" y="p0y4"/>
                  </a:lnTo>
                  <a:close/>
                </a:path>
              </a:pathLst>
            </a:custGeom>
            <a:solidFill>
              <a:srgbClr val="D4E6F2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29" name="任意多边形 28"/>
          <p:cNvSpPr/>
          <p:nvPr>
            <p:custDataLst>
              <p:tags r:id="rId26"/>
            </p:custDataLst>
          </p:nvPr>
        </p:nvSpPr>
        <p:spPr>
          <a:xfrm>
            <a:off x="4479925" y="1704975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E6F4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30" name="图片 29"/>
          <p:cNvPicPr>
            <a:picLocks noChangeAspect="1"/>
          </p:cNvPicPr>
          <p:nvPr>
            <p:custDataLst>
              <p:tags r:id="rId27"/>
            </p:custDataLst>
          </p:nvPr>
        </p:nvPicPr>
        <p:blipFill>
          <a:blip r:embed="rId28">
            <a:extLs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4565650" y="1790700"/>
            <a:ext cx="247650" cy="247650"/>
          </a:xfrm>
          <a:prstGeom prst="rect">
            <a:avLst/>
          </a:prstGeom>
          <a:noFill/>
        </p:spPr>
      </p:pic>
      <p:sp>
        <p:nvSpPr>
          <p:cNvPr id="32" name="文本框 31"/>
          <p:cNvSpPr txBox="1"/>
          <p:nvPr>
            <p:custDataLst>
              <p:tags r:id="rId30"/>
            </p:custDataLst>
          </p:nvPr>
        </p:nvSpPr>
        <p:spPr>
          <a:xfrm>
            <a:off x="5013351" y="1693545"/>
            <a:ext cx="1898971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 spc="42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双向能力要求</a:t>
            </a:r>
            <a:endParaRPr sz="2100" b="1" spc="42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3" name="任意多边形 32"/>
          <p:cNvSpPr/>
          <p:nvPr>
            <p:custDataLst>
              <p:tags r:id="rId31"/>
            </p:custDataLst>
          </p:nvPr>
        </p:nvSpPr>
        <p:spPr>
          <a:xfrm>
            <a:off x="4484370" y="2404745"/>
            <a:ext cx="3222625" cy="1814830"/>
          </a:xfrm>
          <a:custGeom>
            <a:avLst/>
            <a:gdLst>
              <a:gd name="sw" fmla="*/ 1 w 5075"/>
              <a:gd name="sh" fmla="*/ 1 h 2857"/>
              <a:gd name="mins" fmla="min sw sh"/>
              <a:gd name="dsw" fmla="+- 0 sw mins"/>
              <a:gd name="dsh" fmla="+- 0 sh mins"/>
              <a:gd name="p0x0" fmla="*/ 120 w 5075"/>
              <a:gd name="p0y0" fmla="*/ 0 h 2857"/>
              <a:gd name="p0x1" fmla="*/ 4955 w 5075"/>
              <a:gd name="p0y1" fmla="*/ 0 h 2857"/>
              <a:gd name="p0x2" fmla="*/ 5021 w 5075"/>
              <a:gd name="p0y2" fmla="*/ 0 h 2857"/>
              <a:gd name="p0x3" fmla="*/ 5075 w 5075"/>
              <a:gd name="p0y3" fmla="*/ 53 h 2857"/>
              <a:gd name="p0x4" fmla="*/ 5075 w 5075"/>
              <a:gd name="p0y4" fmla="*/ 120 h 2857"/>
              <a:gd name="p0x5" fmla="*/ 5075 w 5075"/>
              <a:gd name="p0y5" fmla="*/ 2737 h 2857"/>
              <a:gd name="p0x6" fmla="*/ 5075 w 5075"/>
              <a:gd name="p0y6" fmla="*/ 2803 h 2857"/>
              <a:gd name="p0x7" fmla="*/ 5021 w 5075"/>
              <a:gd name="p0y7" fmla="*/ 2857 h 2857"/>
              <a:gd name="p0x8" fmla="*/ 4955 w 5075"/>
              <a:gd name="p0y8" fmla="*/ 2857 h 2857"/>
              <a:gd name="p0x9" fmla="*/ 120 w 5075"/>
              <a:gd name="p0y9" fmla="*/ 2857 h 2857"/>
              <a:gd name="p0x10" fmla="*/ 53 w 5075"/>
              <a:gd name="p0y10" fmla="*/ 2857 h 2857"/>
              <a:gd name="p0x11" fmla="*/ 0 w 5075"/>
              <a:gd name="p0y11" fmla="*/ 2803 h 2857"/>
              <a:gd name="p0x12" fmla="*/ 0 w 5075"/>
              <a:gd name="p0y12" fmla="*/ 2737 h 2857"/>
              <a:gd name="p0x13" fmla="*/ 0 w 5075"/>
              <a:gd name="p0y13" fmla="*/ 120 h 2857"/>
              <a:gd name="p0x14" fmla="*/ 0 w 5075"/>
              <a:gd name="p0y14" fmla="*/ 53 h 2857"/>
              <a:gd name="p0x15" fmla="*/ 53 w 5075"/>
              <a:gd name="p0y15" fmla="*/ 0 h 2857"/>
              <a:gd name="p0x16" fmla="*/ 120 w 5075"/>
              <a:gd name="p0y16" fmla="*/ 0 h 2857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4EFFF"/>
          </a:solidFill>
          <a:ln w="9525" cmpd="sng">
            <a:solidFill>
              <a:srgbClr val="4AA8F5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4" name="文本框 33"/>
          <p:cNvSpPr txBox="1"/>
          <p:nvPr>
            <p:custDataLst>
              <p:tags r:id="rId32"/>
            </p:custDataLst>
          </p:nvPr>
        </p:nvSpPr>
        <p:spPr>
          <a:xfrm>
            <a:off x="4679976" y="2655094"/>
            <a:ext cx="2832125" cy="20002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lang="zh-CN" altLang="en-US" sz="1200" b="1" spc="72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能力</a:t>
            </a:r>
            <a:r>
              <a:rPr lang="en-US" altLang="zh-CN" sz="1200" b="1" spc="72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A</a:t>
            </a:r>
            <a:endParaRPr lang="en-US" altLang="zh-CN" sz="1200" b="1" spc="72">
              <a:solidFill>
                <a:srgbClr val="0A3D5E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5" name="文本框 34"/>
          <p:cNvSpPr txBox="1"/>
          <p:nvPr>
            <p:custDataLst>
              <p:tags r:id="rId33"/>
            </p:custDataLst>
          </p:nvPr>
        </p:nvSpPr>
        <p:spPr>
          <a:xfrm>
            <a:off x="4679976" y="2931319"/>
            <a:ext cx="2832125" cy="35242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21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艺术感知</a:t>
            </a:r>
            <a:endParaRPr sz="210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6" name="文本框 35"/>
          <p:cNvSpPr txBox="1"/>
          <p:nvPr>
            <p:custDataLst>
              <p:tags r:id="rId34"/>
            </p:custDataLst>
          </p:nvPr>
        </p:nvSpPr>
        <p:spPr>
          <a:xfrm>
            <a:off x="4679976" y="3345656"/>
            <a:ext cx="2832125" cy="633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对光的方向、质感、色彩有敏锐的审美判断</a:t>
            </a:r>
            <a:endParaRPr sz="1500">
              <a:solidFill>
                <a:srgbClr val="496B8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7" name="任意多边形 36"/>
          <p:cNvSpPr/>
          <p:nvPr>
            <p:custDataLst>
              <p:tags r:id="rId35"/>
            </p:custDataLst>
          </p:nvPr>
        </p:nvSpPr>
        <p:spPr>
          <a:xfrm>
            <a:off x="4484370" y="4381500"/>
            <a:ext cx="3222625" cy="1814195"/>
          </a:xfrm>
          <a:custGeom>
            <a:avLst/>
            <a:gdLst>
              <a:gd name="sw" fmla="*/ 1 w 5075"/>
              <a:gd name="sh" fmla="*/ 1 h 2857"/>
              <a:gd name="mins" fmla="min sw sh"/>
              <a:gd name="dsw" fmla="+- 0 sw mins"/>
              <a:gd name="dsh" fmla="+- 0 sh mins"/>
              <a:gd name="p0x0" fmla="*/ 120 w 5075"/>
              <a:gd name="p0y0" fmla="*/ 0 h 2857"/>
              <a:gd name="p0x1" fmla="*/ 4955 w 5075"/>
              <a:gd name="p0y1" fmla="*/ 0 h 2857"/>
              <a:gd name="p0x2" fmla="*/ 5021 w 5075"/>
              <a:gd name="p0y2" fmla="*/ 0 h 2857"/>
              <a:gd name="p0x3" fmla="*/ 5075 w 5075"/>
              <a:gd name="p0y3" fmla="*/ 53 h 2857"/>
              <a:gd name="p0x4" fmla="*/ 5075 w 5075"/>
              <a:gd name="p0y4" fmla="*/ 120 h 2857"/>
              <a:gd name="p0x5" fmla="*/ 5075 w 5075"/>
              <a:gd name="p0y5" fmla="*/ 2737 h 2857"/>
              <a:gd name="p0x6" fmla="*/ 5075 w 5075"/>
              <a:gd name="p0y6" fmla="*/ 2803 h 2857"/>
              <a:gd name="p0x7" fmla="*/ 5021 w 5075"/>
              <a:gd name="p0y7" fmla="*/ 2857 h 2857"/>
              <a:gd name="p0x8" fmla="*/ 4955 w 5075"/>
              <a:gd name="p0y8" fmla="*/ 2857 h 2857"/>
              <a:gd name="p0x9" fmla="*/ 120 w 5075"/>
              <a:gd name="p0y9" fmla="*/ 2857 h 2857"/>
              <a:gd name="p0x10" fmla="*/ 53 w 5075"/>
              <a:gd name="p0y10" fmla="*/ 2857 h 2857"/>
              <a:gd name="p0x11" fmla="*/ 0 w 5075"/>
              <a:gd name="p0y11" fmla="*/ 2803 h 2857"/>
              <a:gd name="p0x12" fmla="*/ 0 w 5075"/>
              <a:gd name="p0y12" fmla="*/ 2737 h 2857"/>
              <a:gd name="p0x13" fmla="*/ 0 w 5075"/>
              <a:gd name="p0y13" fmla="*/ 120 h 2857"/>
              <a:gd name="p0x14" fmla="*/ 0 w 5075"/>
              <a:gd name="p0y14" fmla="*/ 53 h 2857"/>
              <a:gd name="p0x15" fmla="*/ 53 w 5075"/>
              <a:gd name="p0y15" fmla="*/ 0 h 2857"/>
              <a:gd name="p0x16" fmla="*/ 120 w 5075"/>
              <a:gd name="p0y16" fmla="*/ 0 h 2857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BE7FF"/>
          </a:solidFill>
          <a:ln w="9525" cmpd="sng">
            <a:solidFill>
              <a:srgbClr val="C4DFF0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8" name="文本框 37"/>
          <p:cNvSpPr txBox="1"/>
          <p:nvPr>
            <p:custDataLst>
              <p:tags r:id="rId36"/>
            </p:custDataLst>
          </p:nvPr>
        </p:nvSpPr>
        <p:spPr>
          <a:xfrm>
            <a:off x="4679976" y="4631531"/>
            <a:ext cx="2832125" cy="20002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lang="zh-CN" altLang="en-US" sz="1200" b="1" spc="72">
                <a:solidFill>
                  <a:srgbClr val="1A3B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能力</a:t>
            </a:r>
            <a:r>
              <a:rPr lang="en-US" altLang="zh-CN" sz="1200" b="1" spc="72">
                <a:solidFill>
                  <a:srgbClr val="1A3B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B</a:t>
            </a:r>
            <a:endParaRPr lang="en-US" altLang="zh-CN" sz="1200" b="1" spc="72">
              <a:solidFill>
                <a:srgbClr val="1A3B6B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9" name="文本框 38"/>
          <p:cNvSpPr txBox="1"/>
          <p:nvPr>
            <p:custDataLst>
              <p:tags r:id="rId37"/>
            </p:custDataLst>
          </p:nvPr>
        </p:nvSpPr>
        <p:spPr>
          <a:xfrm>
            <a:off x="4679976" y="4907756"/>
            <a:ext cx="2832125" cy="35242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21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物理仿真</a:t>
            </a:r>
            <a:endParaRPr sz="210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0" name="文本框 39"/>
          <p:cNvSpPr txBox="1"/>
          <p:nvPr>
            <p:custDataLst>
              <p:tags r:id="rId38"/>
            </p:custDataLst>
          </p:nvPr>
        </p:nvSpPr>
        <p:spPr>
          <a:xfrm>
            <a:off x="4679976" y="5322094"/>
            <a:ext cx="2832125" cy="633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基于全年逐时天空条件进行精确光学计算</a:t>
            </a:r>
            <a:endParaRPr sz="1500">
              <a:solidFill>
                <a:srgbClr val="496B8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1" name="任意多边形 40"/>
          <p:cNvSpPr/>
          <p:nvPr>
            <p:custDataLst>
              <p:tags r:id="rId39"/>
            </p:custDataLst>
          </p:nvPr>
        </p:nvSpPr>
        <p:spPr>
          <a:xfrm>
            <a:off x="8107045" y="1509395"/>
            <a:ext cx="3622675" cy="4886325"/>
          </a:xfrm>
          <a:custGeom>
            <a:avLst/>
            <a:gdLst>
              <a:gd name="sw" fmla="*/ 1 w 5705"/>
              <a:gd name="sh" fmla="*/ 1 h 7695"/>
              <a:gd name="mins" fmla="min sw sh"/>
              <a:gd name="dsw" fmla="+- 0 sw mins"/>
              <a:gd name="dsh" fmla="+- 0 sh mins"/>
              <a:gd name="p0x0" fmla="*/ 120 w 5705"/>
              <a:gd name="p0y0" fmla="*/ 0 h 7695"/>
              <a:gd name="p0x1" fmla="*/ 5585 w 5705"/>
              <a:gd name="p0y1" fmla="*/ 0 h 7695"/>
              <a:gd name="p0x2" fmla="*/ 5651 w 5705"/>
              <a:gd name="p0y2" fmla="*/ 0 h 7695"/>
              <a:gd name="p0x3" fmla="*/ 5705 w 5705"/>
              <a:gd name="p0y3" fmla="*/ 53 h 7695"/>
              <a:gd name="p0x4" fmla="*/ 5705 w 5705"/>
              <a:gd name="p0y4" fmla="*/ 120 h 7695"/>
              <a:gd name="p0x5" fmla="*/ 5705 w 5705"/>
              <a:gd name="p0y5" fmla="*/ 7575 h 7695"/>
              <a:gd name="p0x6" fmla="*/ 5705 w 5705"/>
              <a:gd name="p0y6" fmla="*/ 7641 h 7695"/>
              <a:gd name="p0x7" fmla="*/ 5651 w 5705"/>
              <a:gd name="p0y7" fmla="*/ 7695 h 7695"/>
              <a:gd name="p0x8" fmla="*/ 5585 w 5705"/>
              <a:gd name="p0y8" fmla="*/ 7695 h 7695"/>
              <a:gd name="p0x9" fmla="*/ 120 w 5705"/>
              <a:gd name="p0y9" fmla="*/ 7695 h 7695"/>
              <a:gd name="p0x10" fmla="*/ 53 w 5705"/>
              <a:gd name="p0y10" fmla="*/ 7695 h 7695"/>
              <a:gd name="p0x11" fmla="*/ 0 w 5705"/>
              <a:gd name="p0y11" fmla="*/ 7641 h 7695"/>
              <a:gd name="p0x12" fmla="*/ 0 w 5705"/>
              <a:gd name="p0y12" fmla="*/ 7575 h 7695"/>
              <a:gd name="p0x13" fmla="*/ 0 w 5705"/>
              <a:gd name="p0y13" fmla="*/ 120 h 7695"/>
              <a:gd name="p0x14" fmla="*/ 0 w 5705"/>
              <a:gd name="p0y14" fmla="*/ 53 h 7695"/>
              <a:gd name="p0x15" fmla="*/ 53 w 5705"/>
              <a:gd name="p0y15" fmla="*/ 0 h 7695"/>
              <a:gd name="p0x16" fmla="*/ 120 w 5705"/>
              <a:gd name="p0y16" fmla="*/ 0 h 769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7FCFF"/>
          </a:solidFill>
          <a:ln w="9525" cmpd="sng">
            <a:solidFill>
              <a:srgbClr val="D9EBF7"/>
            </a:solidFill>
            <a:prstDash val="solid"/>
          </a:ln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59" name="组合 58"/>
          <p:cNvGrpSpPr/>
          <p:nvPr/>
        </p:nvGrpSpPr>
        <p:grpSpPr>
          <a:xfrm>
            <a:off x="8302625" y="1704975"/>
            <a:ext cx="3232150" cy="542290"/>
            <a:chOff x="13075" y="2685"/>
            <a:chExt cx="5090" cy="854"/>
          </a:xfrm>
        </p:grpSpPr>
        <p:sp>
          <p:nvSpPr>
            <p:cNvPr id="42" name="任意多边形 41"/>
            <p:cNvSpPr/>
            <p:nvPr>
              <p:custDataLst>
                <p:tags r:id="rId40"/>
              </p:custDataLst>
            </p:nvPr>
          </p:nvSpPr>
          <p:spPr>
            <a:xfrm>
              <a:off x="13075" y="2685"/>
              <a:ext cx="5090" cy="855"/>
            </a:xfrm>
            <a:custGeom>
              <a:avLst/>
              <a:gdLst>
                <a:gd name="sw" fmla="*/ 1 w 5090"/>
                <a:gd name="sh" fmla="*/ 1 h 855"/>
                <a:gd name="mins" fmla="min sw sh"/>
                <a:gd name="dsw" fmla="+- 0 sw mins"/>
                <a:gd name="dsh" fmla="+- 0 sh mins"/>
                <a:gd name="p0x0" fmla="*/ 0 w 5090"/>
                <a:gd name="p0y0" fmla="*/ 0 h 855"/>
                <a:gd name="p0x1" fmla="*/ 5090 w 5090"/>
                <a:gd name="p0y1" fmla="*/ 0 h 855"/>
                <a:gd name="p0x2" fmla="*/ 5090 w 5090"/>
                <a:gd name="p0y2" fmla="*/ 855 h 855"/>
                <a:gd name="p0x3" fmla="*/ 0 w 5090"/>
                <a:gd name="p0y3" fmla="*/ 855 h 855"/>
                <a:gd name="p0x4" fmla="*/ 0 w 5090"/>
                <a:gd name="p0y4" fmla="*/ 0 h 855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lnTo>
                    <a:pt x="p0x2" y="p0y2"/>
                  </a:lnTo>
                  <a:lnTo>
                    <a:pt x="p0x3" y="p0y3"/>
                  </a:lnTo>
                  <a:lnTo>
                    <a:pt x="p0x4" y="p0y4"/>
                  </a:lnTo>
                  <a:close/>
                </a:path>
              </a:pathLst>
            </a:custGeom>
            <a:noFill/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43" name="任意多边形 42"/>
            <p:cNvSpPr/>
            <p:nvPr>
              <p:custDataLst>
                <p:tags r:id="rId41"/>
              </p:custDataLst>
            </p:nvPr>
          </p:nvSpPr>
          <p:spPr>
            <a:xfrm>
              <a:off x="13075" y="3525"/>
              <a:ext cx="5090" cy="15"/>
            </a:xfrm>
            <a:custGeom>
              <a:avLst/>
              <a:gdLst>
                <a:gd name="sw" fmla="*/ 1 w 5090"/>
                <a:gd name="sh" fmla="*/ 1 h 15"/>
                <a:gd name="mins" fmla="min sw sh"/>
                <a:gd name="dsw" fmla="+- 0 sw mins"/>
                <a:gd name="dsh" fmla="+- 0 sh mins"/>
                <a:gd name="p0x0" fmla="*/ 5090 w 5090"/>
                <a:gd name="p0y0" fmla="*/ 15 h 15"/>
                <a:gd name="p0x1" fmla="*/ 0 w 5090"/>
                <a:gd name="p0y1" fmla="*/ 15 h 15"/>
                <a:gd name="p0x2" fmla="*/ 0 w 5090"/>
                <a:gd name="p0y2" fmla="*/ 0 h 15"/>
                <a:gd name="p0x3" fmla="*/ 5090 w 5090"/>
                <a:gd name="p0y3" fmla="*/ 0 h 15"/>
                <a:gd name="p0x4" fmla="*/ 5090 w 5090"/>
                <a:gd name="p0y4" fmla="*/ 15 h 15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lnTo>
                    <a:pt x="p0x2" y="p0y2"/>
                  </a:lnTo>
                  <a:lnTo>
                    <a:pt x="p0x3" y="p0y3"/>
                  </a:lnTo>
                  <a:lnTo>
                    <a:pt x="p0x4" y="p0y4"/>
                  </a:lnTo>
                  <a:close/>
                </a:path>
              </a:pathLst>
            </a:custGeom>
            <a:solidFill>
              <a:srgbClr val="D4E6F2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45" name="任意多边形 44"/>
          <p:cNvSpPr/>
          <p:nvPr>
            <p:custDataLst>
              <p:tags r:id="rId42"/>
            </p:custDataLst>
          </p:nvPr>
        </p:nvSpPr>
        <p:spPr>
          <a:xfrm>
            <a:off x="8302625" y="1704975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5CC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46" name="图片 45"/>
          <p:cNvPicPr>
            <a:picLocks noChangeAspect="1"/>
          </p:cNvPicPr>
          <p:nvPr>
            <p:custDataLst>
              <p:tags r:id="rId43"/>
            </p:custDataLst>
          </p:nvPr>
        </p:nvPicPr>
        <p:blipFill>
          <a:blip r:embed="rId44">
            <a:extLst>
              <a:ext uri="{96DAC541-7B7A-43D3-8B79-37D633B846F1}">
                <asvg:svgBlip xmlns:asvg="http://schemas.microsoft.com/office/drawing/2016/SVG/main" r:embed="rId45"/>
              </a:ext>
            </a:extLst>
          </a:blip>
          <a:stretch>
            <a:fillRect/>
          </a:stretch>
        </p:blipFill>
        <p:spPr>
          <a:xfrm>
            <a:off x="8388350" y="1790700"/>
            <a:ext cx="247650" cy="247650"/>
          </a:xfrm>
          <a:prstGeom prst="rect">
            <a:avLst/>
          </a:prstGeom>
          <a:noFill/>
        </p:spPr>
      </p:pic>
      <p:sp>
        <p:nvSpPr>
          <p:cNvPr id="48" name="文本框 47"/>
          <p:cNvSpPr txBox="1"/>
          <p:nvPr>
            <p:custDataLst>
              <p:tags r:id="rId46"/>
            </p:custDataLst>
          </p:nvPr>
        </p:nvSpPr>
        <p:spPr>
          <a:xfrm>
            <a:off x="8836076" y="1693545"/>
            <a:ext cx="1626917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 spc="42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行业关联度</a:t>
            </a:r>
            <a:endParaRPr sz="2100" b="1" spc="42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9" name="任意多边形 48"/>
          <p:cNvSpPr/>
          <p:nvPr>
            <p:custDataLst>
              <p:tags r:id="rId47"/>
            </p:custDataLst>
          </p:nvPr>
        </p:nvSpPr>
        <p:spPr>
          <a:xfrm>
            <a:off x="8307070" y="2404745"/>
            <a:ext cx="3222625" cy="1814830"/>
          </a:xfrm>
          <a:custGeom>
            <a:avLst/>
            <a:gdLst>
              <a:gd name="sw" fmla="*/ 1 w 5075"/>
              <a:gd name="sh" fmla="*/ 1 h 2857"/>
              <a:gd name="mins" fmla="min sw sh"/>
              <a:gd name="dsw" fmla="+- 0 sw mins"/>
              <a:gd name="dsh" fmla="+- 0 sh mins"/>
              <a:gd name="p0x0" fmla="*/ 120 w 5075"/>
              <a:gd name="p0y0" fmla="*/ 0 h 2857"/>
              <a:gd name="p0x1" fmla="*/ 4955 w 5075"/>
              <a:gd name="p0y1" fmla="*/ 0 h 2857"/>
              <a:gd name="p0x2" fmla="*/ 5021 w 5075"/>
              <a:gd name="p0y2" fmla="*/ 0 h 2857"/>
              <a:gd name="p0x3" fmla="*/ 5075 w 5075"/>
              <a:gd name="p0y3" fmla="*/ 53 h 2857"/>
              <a:gd name="p0x4" fmla="*/ 5075 w 5075"/>
              <a:gd name="p0y4" fmla="*/ 120 h 2857"/>
              <a:gd name="p0x5" fmla="*/ 5075 w 5075"/>
              <a:gd name="p0y5" fmla="*/ 2737 h 2857"/>
              <a:gd name="p0x6" fmla="*/ 5075 w 5075"/>
              <a:gd name="p0y6" fmla="*/ 2803 h 2857"/>
              <a:gd name="p0x7" fmla="*/ 5021 w 5075"/>
              <a:gd name="p0y7" fmla="*/ 2857 h 2857"/>
              <a:gd name="p0x8" fmla="*/ 4955 w 5075"/>
              <a:gd name="p0y8" fmla="*/ 2857 h 2857"/>
              <a:gd name="p0x9" fmla="*/ 120 w 5075"/>
              <a:gd name="p0y9" fmla="*/ 2857 h 2857"/>
              <a:gd name="p0x10" fmla="*/ 53 w 5075"/>
              <a:gd name="p0y10" fmla="*/ 2857 h 2857"/>
              <a:gd name="p0x11" fmla="*/ 0 w 5075"/>
              <a:gd name="p0y11" fmla="*/ 2803 h 2857"/>
              <a:gd name="p0x12" fmla="*/ 0 w 5075"/>
              <a:gd name="p0y12" fmla="*/ 2737 h 2857"/>
              <a:gd name="p0x13" fmla="*/ 0 w 5075"/>
              <a:gd name="p0y13" fmla="*/ 120 h 2857"/>
              <a:gd name="p0x14" fmla="*/ 0 w 5075"/>
              <a:gd name="p0y14" fmla="*/ 53 h 2857"/>
              <a:gd name="p0x15" fmla="*/ 53 w 5075"/>
              <a:gd name="p0y15" fmla="*/ 0 h 2857"/>
              <a:gd name="p0x16" fmla="*/ 120 w 5075"/>
              <a:gd name="p0y16" fmla="*/ 0 h 2857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FFF"/>
          </a:solidFill>
          <a:ln w="9525" cmpd="sng">
            <a:solidFill>
              <a:srgbClr val="D9EBF7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0" name="任意多边形 49"/>
          <p:cNvSpPr/>
          <p:nvPr>
            <p:custDataLst>
              <p:tags r:id="rId48"/>
            </p:custDataLst>
          </p:nvPr>
        </p:nvSpPr>
        <p:spPr>
          <a:xfrm>
            <a:off x="8464550" y="2657475"/>
            <a:ext cx="95250" cy="95250"/>
          </a:xfrm>
          <a:custGeom>
            <a:avLst/>
            <a:gdLst>
              <a:gd name="sw" fmla="*/ 1 w 150"/>
              <a:gd name="sh" fmla="*/ 1 h 150"/>
              <a:gd name="mins" fmla="min sw sh"/>
              <a:gd name="dsw" fmla="+- 0 sw mins"/>
              <a:gd name="dsh" fmla="+- 0 sh mins"/>
              <a:gd name="p0x0" fmla="*/ 75 w 150"/>
              <a:gd name="p0y0" fmla="*/ 0 h 150"/>
              <a:gd name="p0x1" fmla="*/ 116 w 150"/>
              <a:gd name="p0y1" fmla="*/ 0 h 150"/>
              <a:gd name="p0x2" fmla="*/ 150 w 150"/>
              <a:gd name="p0y2" fmla="*/ 33 h 150"/>
              <a:gd name="p0x3" fmla="*/ 150 w 150"/>
              <a:gd name="p0y3" fmla="*/ 75 h 150"/>
              <a:gd name="p0x4" fmla="*/ 150 w 150"/>
              <a:gd name="p0y4" fmla="*/ 116 h 150"/>
              <a:gd name="p0x5" fmla="*/ 116 w 150"/>
              <a:gd name="p0y5" fmla="*/ 150 h 150"/>
              <a:gd name="p0x6" fmla="*/ 75 w 150"/>
              <a:gd name="p0y6" fmla="*/ 150 h 150"/>
              <a:gd name="p0x7" fmla="*/ 33 w 150"/>
              <a:gd name="p0y7" fmla="*/ 150 h 150"/>
              <a:gd name="p0x8" fmla="*/ 0 w 150"/>
              <a:gd name="p0y8" fmla="*/ 116 h 150"/>
              <a:gd name="p0x9" fmla="*/ 0 w 150"/>
              <a:gd name="p0y9" fmla="*/ 75 h 150"/>
              <a:gd name="p0x10" fmla="*/ 0 w 150"/>
              <a:gd name="p0y10" fmla="*/ 33 h 150"/>
              <a:gd name="p0x11" fmla="*/ 33 w 150"/>
              <a:gd name="p0y11" fmla="*/ 0 h 150"/>
              <a:gd name="p0x12" fmla="*/ 75 w 150"/>
              <a:gd name="p0y12" fmla="*/ 0 h 15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4AA8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1" name="文本框 50"/>
          <p:cNvSpPr txBox="1"/>
          <p:nvPr>
            <p:custDataLst>
              <p:tags r:id="rId49"/>
            </p:custDataLst>
          </p:nvPr>
        </p:nvSpPr>
        <p:spPr>
          <a:xfrm>
            <a:off x="8674151" y="2547938"/>
            <a:ext cx="1776412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zh-CN" altLang="en-US"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直接关联</a:t>
            </a:r>
            <a:r>
              <a:rPr lang="en-US" altLang="zh-CN"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500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建筑能耗</a:t>
            </a:r>
            <a:endParaRPr sz="1500" b="1">
              <a:solidFill>
                <a:srgbClr val="0A3D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2" name="文本框 51"/>
          <p:cNvSpPr txBox="1"/>
          <p:nvPr>
            <p:custDataLst>
              <p:tags r:id="rId50"/>
            </p:custDataLst>
          </p:nvPr>
        </p:nvSpPr>
        <p:spPr>
          <a:xfrm>
            <a:off x="8674151" y="2889885"/>
            <a:ext cx="2698775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采光策略影响照明与空调负荷</a:t>
            </a:r>
            <a:endParaRPr sz="1350">
              <a:solidFill>
                <a:srgbClr val="496B8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3" name="任意多边形 52"/>
          <p:cNvSpPr/>
          <p:nvPr>
            <p:custDataLst>
              <p:tags r:id="rId51"/>
            </p:custDataLst>
          </p:nvPr>
        </p:nvSpPr>
        <p:spPr>
          <a:xfrm>
            <a:off x="8307070" y="4381500"/>
            <a:ext cx="3222625" cy="1814195"/>
          </a:xfrm>
          <a:custGeom>
            <a:avLst/>
            <a:gdLst>
              <a:gd name="sw" fmla="*/ 1 w 5075"/>
              <a:gd name="sh" fmla="*/ 1 h 2857"/>
              <a:gd name="mins" fmla="min sw sh"/>
              <a:gd name="dsw" fmla="+- 0 sw mins"/>
              <a:gd name="dsh" fmla="+- 0 sh mins"/>
              <a:gd name="p0x0" fmla="*/ 120 w 5075"/>
              <a:gd name="p0y0" fmla="*/ 0 h 2857"/>
              <a:gd name="p0x1" fmla="*/ 4955 w 5075"/>
              <a:gd name="p0y1" fmla="*/ 0 h 2857"/>
              <a:gd name="p0x2" fmla="*/ 5021 w 5075"/>
              <a:gd name="p0y2" fmla="*/ 0 h 2857"/>
              <a:gd name="p0x3" fmla="*/ 5075 w 5075"/>
              <a:gd name="p0y3" fmla="*/ 53 h 2857"/>
              <a:gd name="p0x4" fmla="*/ 5075 w 5075"/>
              <a:gd name="p0y4" fmla="*/ 120 h 2857"/>
              <a:gd name="p0x5" fmla="*/ 5075 w 5075"/>
              <a:gd name="p0y5" fmla="*/ 2737 h 2857"/>
              <a:gd name="p0x6" fmla="*/ 5075 w 5075"/>
              <a:gd name="p0y6" fmla="*/ 2803 h 2857"/>
              <a:gd name="p0x7" fmla="*/ 5021 w 5075"/>
              <a:gd name="p0y7" fmla="*/ 2857 h 2857"/>
              <a:gd name="p0x8" fmla="*/ 4955 w 5075"/>
              <a:gd name="p0y8" fmla="*/ 2857 h 2857"/>
              <a:gd name="p0x9" fmla="*/ 120 w 5075"/>
              <a:gd name="p0y9" fmla="*/ 2857 h 2857"/>
              <a:gd name="p0x10" fmla="*/ 53 w 5075"/>
              <a:gd name="p0y10" fmla="*/ 2857 h 2857"/>
              <a:gd name="p0x11" fmla="*/ 0 w 5075"/>
              <a:gd name="p0y11" fmla="*/ 2803 h 2857"/>
              <a:gd name="p0x12" fmla="*/ 0 w 5075"/>
              <a:gd name="p0y12" fmla="*/ 2737 h 2857"/>
              <a:gd name="p0x13" fmla="*/ 0 w 5075"/>
              <a:gd name="p0y13" fmla="*/ 120 h 2857"/>
              <a:gd name="p0x14" fmla="*/ 0 w 5075"/>
              <a:gd name="p0y14" fmla="*/ 53 h 2857"/>
              <a:gd name="p0x15" fmla="*/ 53 w 5075"/>
              <a:gd name="p0y15" fmla="*/ 0 h 2857"/>
              <a:gd name="p0x16" fmla="*/ 120 w 5075"/>
              <a:gd name="p0y16" fmla="*/ 0 h 2857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FFF"/>
          </a:solidFill>
          <a:ln w="9525" cmpd="sng">
            <a:solidFill>
              <a:srgbClr val="D9EBF7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4" name="任意多边形 53"/>
          <p:cNvSpPr/>
          <p:nvPr>
            <p:custDataLst>
              <p:tags r:id="rId52"/>
            </p:custDataLst>
          </p:nvPr>
        </p:nvSpPr>
        <p:spPr>
          <a:xfrm>
            <a:off x="8464550" y="4633595"/>
            <a:ext cx="95250" cy="95250"/>
          </a:xfrm>
          <a:custGeom>
            <a:avLst/>
            <a:gdLst>
              <a:gd name="sw" fmla="*/ 1 w 150"/>
              <a:gd name="sh" fmla="*/ 1 h 150"/>
              <a:gd name="mins" fmla="min sw sh"/>
              <a:gd name="dsw" fmla="+- 0 sw mins"/>
              <a:gd name="dsh" fmla="+- 0 sh mins"/>
              <a:gd name="p0x0" fmla="*/ 75 w 150"/>
              <a:gd name="p0y0" fmla="*/ 0 h 150"/>
              <a:gd name="p0x1" fmla="*/ 116 w 150"/>
              <a:gd name="p0y1" fmla="*/ 0 h 150"/>
              <a:gd name="p0x2" fmla="*/ 150 w 150"/>
              <a:gd name="p0y2" fmla="*/ 33 h 150"/>
              <a:gd name="p0x3" fmla="*/ 150 w 150"/>
              <a:gd name="p0y3" fmla="*/ 75 h 150"/>
              <a:gd name="p0x4" fmla="*/ 150 w 150"/>
              <a:gd name="p0y4" fmla="*/ 116 h 150"/>
              <a:gd name="p0x5" fmla="*/ 116 w 150"/>
              <a:gd name="p0y5" fmla="*/ 150 h 150"/>
              <a:gd name="p0x6" fmla="*/ 75 w 150"/>
              <a:gd name="p0y6" fmla="*/ 150 h 150"/>
              <a:gd name="p0x7" fmla="*/ 33 w 150"/>
              <a:gd name="p0y7" fmla="*/ 150 h 150"/>
              <a:gd name="p0x8" fmla="*/ 0 w 150"/>
              <a:gd name="p0y8" fmla="*/ 116 h 150"/>
              <a:gd name="p0x9" fmla="*/ 0 w 150"/>
              <a:gd name="p0y9" fmla="*/ 75 h 150"/>
              <a:gd name="p0x10" fmla="*/ 0 w 150"/>
              <a:gd name="p0y10" fmla="*/ 33 h 150"/>
              <a:gd name="p0x11" fmla="*/ 33 w 150"/>
              <a:gd name="p0y11" fmla="*/ 0 h 150"/>
              <a:gd name="p0x12" fmla="*/ 75 w 150"/>
              <a:gd name="p0y12" fmla="*/ 0 h 15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F5A623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5" name="文本框 54"/>
          <p:cNvSpPr txBox="1"/>
          <p:nvPr>
            <p:custDataLst>
              <p:tags r:id="rId53"/>
            </p:custDataLst>
          </p:nvPr>
        </p:nvSpPr>
        <p:spPr>
          <a:xfrm>
            <a:off x="8674151" y="4524375"/>
            <a:ext cx="1966912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zh-CN" altLang="en-US"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直接关联</a:t>
            </a:r>
            <a:r>
              <a:rPr lang="en-US" altLang="zh-CN"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500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使用者健康</a:t>
            </a:r>
            <a:endParaRPr sz="1500" b="1">
              <a:solidFill>
                <a:srgbClr val="0A3D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6" name="文本框 55"/>
          <p:cNvSpPr txBox="1"/>
          <p:nvPr>
            <p:custDataLst>
              <p:tags r:id="rId54"/>
            </p:custDataLst>
          </p:nvPr>
        </p:nvSpPr>
        <p:spPr>
          <a:xfrm>
            <a:off x="8674151" y="4866322"/>
            <a:ext cx="2698775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自然光调节人体昼夜节律</a:t>
            </a:r>
            <a:endParaRPr sz="1350">
              <a:solidFill>
                <a:srgbClr val="496B8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000">
        <p159:morph option="byObjec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809625" y="1531144"/>
            <a:ext cx="1048569" cy="176213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l"/>
            <a:r>
              <a:rPr sz="1050" b="1" spc="315">
                <a:solidFill>
                  <a:srgbClr val="4AA8F5"/>
                </a:solidFill>
                <a:latin typeface="MiSans Demibold" panose="00000700000000000000" charset="-122"/>
                <a:ea typeface="MiSans Demibold" panose="00000700000000000000" charset="-122"/>
              </a:rPr>
              <a:t>CHAPTER</a:t>
            </a:r>
            <a:endParaRPr sz="1050" b="1" spc="315">
              <a:solidFill>
                <a:srgbClr val="4AA8F5"/>
              </a:solidFill>
              <a:latin typeface="MiSans Demibold" panose="00000700000000000000" charset="-122"/>
              <a:ea typeface="MiSans Demibold" panose="00000700000000000000" charset="-122"/>
            </a:endParaRPr>
          </a:p>
        </p:txBody>
      </p:sp>
      <p:sp>
        <p:nvSpPr>
          <p:cNvPr id="8" name="文本框 7"/>
          <p:cNvSpPr txBox="1"/>
          <p:nvPr>
            <p:custDataLst>
              <p:tags r:id="rId2"/>
            </p:custDataLst>
          </p:nvPr>
        </p:nvSpPr>
        <p:spPr>
          <a:xfrm>
            <a:off x="666750" y="3389471"/>
            <a:ext cx="2667000" cy="73152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4200" b="1">
                <a:solidFill>
                  <a:srgbClr val="1A4A6B"/>
                </a:solidFill>
                <a:latin typeface="MiSans Demibold" panose="00000700000000000000" charset="-122"/>
                <a:ea typeface="MiSans Demibold" panose="00000700000000000000" charset="-122"/>
              </a:rPr>
              <a:t>知识痛点</a:t>
            </a:r>
            <a:endParaRPr sz="4200" b="1">
              <a:solidFill>
                <a:srgbClr val="1A4A6B"/>
              </a:solidFill>
              <a:latin typeface="MiSans Demibold" panose="00000700000000000000" charset="-122"/>
              <a:ea typeface="MiSans Demibold" panose="00000700000000000000" charset="-122"/>
            </a:endParaRPr>
          </a:p>
        </p:txBody>
      </p:sp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666750" y="4702969"/>
            <a:ext cx="5341668" cy="633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 spc="30">
                <a:solidFill>
                  <a:srgbClr val="496B82"/>
                </a:solidFill>
                <a:latin typeface="MiSans Normal" panose="00000500000000000000" charset="-122"/>
                <a:ea typeface="MiSans Normal" panose="00000500000000000000" charset="-122"/>
              </a:rPr>
              <a:t>经验直觉难以精确预判光</a:t>
            </a:r>
            <a:endParaRPr sz="1500" spc="30">
              <a:solidFill>
                <a:srgbClr val="496B82"/>
              </a:solidFill>
              <a:latin typeface="MiSans Normal" panose="00000500000000000000" charset="-122"/>
              <a:ea typeface="MiSans Normal" panose="00000500000000000000" charset="-122"/>
            </a:endParaRPr>
          </a:p>
          <a:p>
            <a:pPr algn="l">
              <a:lnSpc>
                <a:spcPct val="133000"/>
              </a:lnSpc>
            </a:pPr>
            <a:r>
              <a:rPr sz="1500" spc="30">
                <a:solidFill>
                  <a:srgbClr val="496B82"/>
                </a:solidFill>
                <a:latin typeface="MiSans Normal" panose="00000500000000000000" charset="-122"/>
                <a:ea typeface="MiSans Normal" panose="00000500000000000000" charset="-122"/>
              </a:rPr>
              <a:t>仿真门槛高、知识隐性、多目标冲突，传统采光设计亟待突破</a:t>
            </a:r>
            <a:endParaRPr sz="1500" spc="30">
              <a:solidFill>
                <a:srgbClr val="496B82"/>
              </a:solidFill>
              <a:latin typeface="MiSans Normal" panose="00000500000000000000" charset="-122"/>
              <a:ea typeface="MiSans Normal" panose="00000500000000000000" charset="-122"/>
            </a:endParaRPr>
          </a:p>
        </p:txBody>
      </p:sp>
      <p:sp>
        <p:nvSpPr>
          <p:cNvPr id="3" name="矩形 2"/>
          <p:cNvSpPr/>
          <p:nvPr>
            <p:custDataLst>
              <p:tags r:id="rId4"/>
            </p:custDataLst>
          </p:nvPr>
        </p:nvSpPr>
        <p:spPr>
          <a:xfrm rot="2700000">
            <a:off x="666750" y="1595120"/>
            <a:ext cx="47625" cy="47625"/>
          </a:xfrm>
          <a:prstGeom prst="rect">
            <a:avLst/>
          </a:prstGeom>
          <a:solidFill>
            <a:srgbClr val="4AA8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>
            <p:custDataLst>
              <p:tags r:id="rId5"/>
            </p:custDataLst>
          </p:nvPr>
        </p:nvSpPr>
        <p:spPr>
          <a:xfrm>
            <a:off x="1819910" y="1614170"/>
            <a:ext cx="228600" cy="9525"/>
          </a:xfrm>
          <a:prstGeom prst="rect">
            <a:avLst/>
          </a:prstGeom>
          <a:solidFill>
            <a:srgbClr val="4AA8F5">
              <a:alpha val="50001"/>
            </a:srgb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>
            <p:custDataLst>
              <p:tags r:id="rId6"/>
            </p:custDataLst>
          </p:nvPr>
        </p:nvSpPr>
        <p:spPr>
          <a:xfrm>
            <a:off x="666750" y="1978819"/>
            <a:ext cx="2569521" cy="12811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83000"/>
              </a:lnSpc>
            </a:pPr>
            <a:r>
              <a:rPr sz="9000" b="1">
                <a:solidFill>
                  <a:srgbClr val="4AA8F5">
                    <a:alpha val="15000"/>
                  </a:srgbClr>
                </a:solidFill>
                <a:latin typeface="MiSans Demibold" panose="00000700000000000000" charset="-122"/>
                <a:ea typeface="MiSans Demibold" panose="00000700000000000000" charset="-122"/>
              </a:rPr>
              <a:t>02</a:t>
            </a:r>
            <a:endParaRPr sz="9000" b="1">
              <a:solidFill>
                <a:srgbClr val="4AA8F5">
                  <a:alpha val="15000"/>
                </a:srgbClr>
              </a:solidFill>
              <a:latin typeface="MiSans Demibold" panose="00000700000000000000" charset="-122"/>
              <a:ea typeface="MiSans Demibold" panose="00000700000000000000" charset="-122"/>
            </a:endParaRPr>
          </a:p>
        </p:txBody>
      </p:sp>
      <p:sp>
        <p:nvSpPr>
          <p:cNvPr id="9" name="矩形 8"/>
          <p:cNvSpPr/>
          <p:nvPr>
            <p:custDataLst>
              <p:tags r:id="rId7"/>
            </p:custDataLst>
          </p:nvPr>
        </p:nvSpPr>
        <p:spPr>
          <a:xfrm>
            <a:off x="666750" y="4392930"/>
            <a:ext cx="381000" cy="19050"/>
          </a:xfrm>
          <a:prstGeom prst="rect">
            <a:avLst/>
          </a:prstGeom>
          <a:solidFill>
            <a:srgbClr val="4AA8F5">
              <a:alpha val="30001"/>
            </a:srgb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任意多边形 2"/>
          <p:cNvSpPr/>
          <p:nvPr>
            <p:custDataLst>
              <p:tags r:id="rId1"/>
            </p:custDataLst>
          </p:nvPr>
        </p:nvSpPr>
        <p:spPr>
          <a:xfrm>
            <a:off x="457200" y="552450"/>
            <a:ext cx="38100" cy="266700"/>
          </a:xfrm>
          <a:custGeom>
            <a:avLst/>
            <a:gdLst>
              <a:gd name="sw" fmla="*/ 1 w 60"/>
              <a:gd name="sh" fmla="*/ 1 h 420"/>
              <a:gd name="mins" fmla="min sw sh"/>
              <a:gd name="dsw" fmla="+- 0 sw mins"/>
              <a:gd name="dsh" fmla="+- 0 sh mins"/>
              <a:gd name="p0x0" fmla="*/ 30 w 60"/>
              <a:gd name="p0y0" fmla="*/ 0 h 420"/>
              <a:gd name="p0x1" fmla="*/ 46 w 60"/>
              <a:gd name="p0y1" fmla="*/ 0 h 420"/>
              <a:gd name="p0x2" fmla="*/ 60 w 60"/>
              <a:gd name="p0y2" fmla="*/ 13 h 420"/>
              <a:gd name="p0x3" fmla="*/ 60 w 60"/>
              <a:gd name="p0y3" fmla="*/ 30 h 420"/>
              <a:gd name="p0x4" fmla="*/ 60 w 60"/>
              <a:gd name="p0y4" fmla="*/ 390 h 420"/>
              <a:gd name="p0x5" fmla="*/ 60 w 60"/>
              <a:gd name="p0y5" fmla="*/ 406 h 420"/>
              <a:gd name="p0x6" fmla="*/ 46 w 60"/>
              <a:gd name="p0y6" fmla="*/ 420 h 420"/>
              <a:gd name="p0x7" fmla="*/ 30 w 60"/>
              <a:gd name="p0y7" fmla="*/ 420 h 420"/>
              <a:gd name="p0x8" fmla="*/ 13 w 60"/>
              <a:gd name="p0y8" fmla="*/ 420 h 420"/>
              <a:gd name="p0x9" fmla="*/ 0 w 60"/>
              <a:gd name="p0y9" fmla="*/ 406 h 420"/>
              <a:gd name="p0x10" fmla="*/ 0 w 60"/>
              <a:gd name="p0y10" fmla="*/ 390 h 420"/>
              <a:gd name="p0x11" fmla="*/ 0 w 60"/>
              <a:gd name="p0y11" fmla="*/ 30 h 420"/>
              <a:gd name="p0x12" fmla="*/ 0 w 60"/>
              <a:gd name="p0y12" fmla="*/ 13 h 420"/>
              <a:gd name="p0x13" fmla="*/ 13 w 60"/>
              <a:gd name="p0y13" fmla="*/ 0 h 420"/>
              <a:gd name="p0x14" fmla="*/ 30 w 60"/>
              <a:gd name="p0y14" fmla="*/ 0 h 42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lnTo>
                  <a:pt x="p0x4" y="p0y4"/>
                </a:lnTo>
                <a:cubicBezTo>
                  <a:pt x="p0x5" y="p0y5"/>
                  <a:pt x="p0x6" y="p0y6"/>
                  <a:pt x="p0x7" y="p0y7"/>
                </a:cubicBezTo>
                <a:cubicBezTo>
                  <a:pt x="p0x8" y="p0y8"/>
                  <a:pt x="p0x9" y="p0y9"/>
                  <a:pt x="p0x10" y="p0y10"/>
                </a:cubicBezTo>
                <a:lnTo>
                  <a:pt x="p0x11" y="p0y11"/>
                </a:ln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solidFill>
            <a:srgbClr val="4AA8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609600" y="433388"/>
            <a:ext cx="9513246" cy="5191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30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仿真门槛高：错过早期调整窗口</a:t>
            </a:r>
            <a:endParaRPr sz="300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609600" y="995363"/>
            <a:ext cx="9894246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zh-CN" altLang="en-US"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传统采光仿真依赖</a:t>
            </a:r>
            <a:r>
              <a:rPr lang="en-US" altLang="zh-CN"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1500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Radiance</a:t>
            </a:r>
            <a:r>
              <a:rPr lang="zh-CN" altLang="en-US" sz="1500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1500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Daysim</a:t>
            </a:r>
            <a:r>
              <a:rPr lang="en-US" altLang="zh-CN"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altLang="en-US"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等逐时全年仿真工具，单次计算量大、周期长，设计迭代中</a:t>
            </a:r>
            <a:r>
              <a:rPr lang="en-US" altLang="zh-CN"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500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无法实时响应</a:t>
            </a:r>
            <a:endParaRPr sz="1500" b="1">
              <a:solidFill>
                <a:srgbClr val="0A3D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457200" y="5629275"/>
            <a:ext cx="11277600" cy="770890"/>
            <a:chOff x="720" y="8865"/>
            <a:chExt cx="17760" cy="1214"/>
          </a:xfrm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grpSpPr>
        <p:sp>
          <p:nvSpPr>
            <p:cNvPr id="36" name="任意多边形 35"/>
            <p:cNvSpPr/>
            <p:nvPr>
              <p:custDataLst>
                <p:tags r:id="rId4"/>
              </p:custDataLst>
            </p:nvPr>
          </p:nvSpPr>
          <p:spPr>
            <a:xfrm>
              <a:off x="720" y="8865"/>
              <a:ext cx="17760" cy="1215"/>
            </a:xfrm>
            <a:custGeom>
              <a:avLst/>
              <a:gdLst>
                <a:gd name="sw" fmla="*/ 1 w 17760"/>
                <a:gd name="sh" fmla="*/ 1 h 1215"/>
                <a:gd name="mins" fmla="min sw sh"/>
                <a:gd name="dsw" fmla="+- 0 sw mins"/>
                <a:gd name="dsh" fmla="+- 0 sh mins"/>
                <a:gd name="p0x0" fmla="*/ 120 w 17760"/>
                <a:gd name="p0y0" fmla="*/ 0 h 1215"/>
                <a:gd name="p0x1" fmla="*/ 17640 w 17760"/>
                <a:gd name="p0y1" fmla="*/ 0 h 1215"/>
                <a:gd name="p0x2" fmla="*/ 17706 w 17760"/>
                <a:gd name="p0y2" fmla="*/ 0 h 1215"/>
                <a:gd name="p0x3" fmla="*/ 17760 w 17760"/>
                <a:gd name="p0y3" fmla="*/ 53 h 1215"/>
                <a:gd name="p0x4" fmla="*/ 17760 w 17760"/>
                <a:gd name="p0y4" fmla="*/ 120 h 1215"/>
                <a:gd name="p0x5" fmla="*/ 17760 w 17760"/>
                <a:gd name="p0y5" fmla="*/ 1095 h 1215"/>
                <a:gd name="p0x6" fmla="*/ 17760 w 17760"/>
                <a:gd name="p0y6" fmla="*/ 1161 h 1215"/>
                <a:gd name="p0x7" fmla="*/ 17706 w 17760"/>
                <a:gd name="p0y7" fmla="*/ 1215 h 1215"/>
                <a:gd name="p0x8" fmla="*/ 17640 w 17760"/>
                <a:gd name="p0y8" fmla="*/ 1215 h 1215"/>
                <a:gd name="p0x9" fmla="*/ 120 w 17760"/>
                <a:gd name="p0y9" fmla="*/ 1215 h 1215"/>
                <a:gd name="p0x10" fmla="*/ 53 w 17760"/>
                <a:gd name="p0y10" fmla="*/ 1215 h 1215"/>
                <a:gd name="p0x11" fmla="*/ 0 w 17760"/>
                <a:gd name="p0y11" fmla="*/ 1161 h 1215"/>
                <a:gd name="p0x12" fmla="*/ 0 w 17760"/>
                <a:gd name="p0y12" fmla="*/ 1095 h 1215"/>
                <a:gd name="p0x13" fmla="*/ 0 w 17760"/>
                <a:gd name="p0y13" fmla="*/ 120 h 1215"/>
                <a:gd name="p0x14" fmla="*/ 0 w 17760"/>
                <a:gd name="p0y14" fmla="*/ 53 h 1215"/>
                <a:gd name="p0x15" fmla="*/ 53 w 17760"/>
                <a:gd name="p0y15" fmla="*/ 0 h 1215"/>
                <a:gd name="p0x16" fmla="*/ 120 w 17760"/>
                <a:gd name="p0y16" fmla="*/ 0 h 1215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lnTo>
                    <a:pt x="p0x5" y="p0y5"/>
                  </a:lnTo>
                  <a:cubicBezTo>
                    <a:pt x="p0x6" y="p0y6"/>
                    <a:pt x="p0x7" y="p0y7"/>
                    <a:pt x="p0x8" y="p0y8"/>
                  </a:cubicBezTo>
                  <a:lnTo>
                    <a:pt x="p0x9" y="p0y9"/>
                  </a:lnTo>
                  <a:cubicBezTo>
                    <a:pt x="p0x10" y="p0y10"/>
                    <a:pt x="p0x11" y="p0y11"/>
                    <a:pt x="p0x12" y="p0y12"/>
                  </a:cubicBezTo>
                  <a:lnTo>
                    <a:pt x="p0x13" y="p0y13"/>
                  </a:lnTo>
                  <a:cubicBezTo>
                    <a:pt x="p0x14" y="p0y14"/>
                    <a:pt x="p0x15" y="p0y15"/>
                    <a:pt x="p0x16" y="p0y16"/>
                  </a:cubicBezTo>
                  <a:close/>
                </a:path>
              </a:pathLst>
            </a:custGeom>
            <a:solidFill>
              <a:srgbClr val="E6F4FF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37" name="任意多边形 36"/>
            <p:cNvSpPr/>
            <p:nvPr>
              <p:custDataLst>
                <p:tags r:id="rId5"/>
              </p:custDataLst>
            </p:nvPr>
          </p:nvSpPr>
          <p:spPr>
            <a:xfrm>
              <a:off x="813" y="8865"/>
              <a:ext cx="17667" cy="120"/>
            </a:xfrm>
            <a:custGeom>
              <a:avLst/>
              <a:gdLst>
                <a:gd name="sw" fmla="*/ 1 w 17666"/>
                <a:gd name="sh" fmla="*/ 1 h 120"/>
                <a:gd name="mins" fmla="min sw sh"/>
                <a:gd name="dsw" fmla="+- 0 sw mins"/>
                <a:gd name="dsh" fmla="+- 0 sh mins"/>
                <a:gd name="p0x0" fmla="*/ 26 w 17666"/>
                <a:gd name="p0y0" fmla="*/ 0 h 120"/>
                <a:gd name="p0x1" fmla="*/ 17546 w 17666"/>
                <a:gd name="p0y1" fmla="*/ 0 h 120"/>
                <a:gd name="p0x2" fmla="*/ 17613 w 17666"/>
                <a:gd name="p0y2" fmla="*/ 0 h 120"/>
                <a:gd name="p0x3" fmla="*/ 17666 w 17666"/>
                <a:gd name="p0y3" fmla="*/ 53 h 120"/>
                <a:gd name="p0x4" fmla="*/ 17666 w 17666"/>
                <a:gd name="p0y4" fmla="*/ 120 h 120"/>
                <a:gd name="p0x5" fmla="*/ 17666 w 17666"/>
                <a:gd name="p0y5" fmla="*/ 62 h 120"/>
                <a:gd name="p0x6" fmla="*/ 17613 w 17666"/>
                <a:gd name="p0y6" fmla="*/ 15 h 120"/>
                <a:gd name="p0x7" fmla="*/ 17546 w 17666"/>
                <a:gd name="p0y7" fmla="*/ 15 h 120"/>
                <a:gd name="p0x8" fmla="*/ 26 w 17666"/>
                <a:gd name="p0y8" fmla="*/ 15 h 120"/>
                <a:gd name="p0x9" fmla="*/ 24 w 17666"/>
                <a:gd name="p0y9" fmla="*/ 15 h 120"/>
                <a:gd name="p0x10" fmla="*/ 22 w 17666"/>
                <a:gd name="p0y10" fmla="*/ 15 h 120"/>
                <a:gd name="p0x11" fmla="*/ 20 w 17666"/>
                <a:gd name="p0y11" fmla="*/ 17 h 120"/>
                <a:gd name="p0x12" fmla="*/ 0 w 17666"/>
                <a:gd name="p0y12" fmla="*/ 3 h 120"/>
                <a:gd name="p0x13" fmla="*/ 0 w 17666"/>
                <a:gd name="p0y13" fmla="*/ 2 h 120"/>
                <a:gd name="p0x14" fmla="*/ 8 w 17666"/>
                <a:gd name="p0y14" fmla="*/ 1 h 120"/>
                <a:gd name="p0x15" fmla="*/ 17 w 17666"/>
                <a:gd name="p0y15" fmla="*/ 0 h 120"/>
                <a:gd name="p0x16" fmla="*/ 26 w 17666"/>
                <a:gd name="p0y16" fmla="*/ 0 h 120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cubicBezTo>
                    <a:pt x="p0x5" y="p0y5"/>
                    <a:pt x="p0x6" y="p0y6"/>
                    <a:pt x="p0x7" y="p0y7"/>
                  </a:cubicBezTo>
                  <a:lnTo>
                    <a:pt x="p0x8" y="p0y8"/>
                  </a:lnTo>
                  <a:cubicBezTo>
                    <a:pt x="p0x9" y="p0y9"/>
                    <a:pt x="p0x10" y="p0y10"/>
                    <a:pt x="p0x11" y="p0y11"/>
                  </a:cubicBezTo>
                  <a:lnTo>
                    <a:pt x="p0x12" y="p0y12"/>
                  </a:lnTo>
                  <a:lnTo>
                    <a:pt x="p0x13" y="p0y13"/>
                  </a:lnTo>
                  <a:cubicBezTo>
                    <a:pt x="p0x14" y="p0y14"/>
                    <a:pt x="p0x15" y="p0y15"/>
                    <a:pt x="p0x16" y="p0y16"/>
                  </a:cubicBezTo>
                  <a:close/>
                </a:path>
              </a:pathLst>
            </a:custGeom>
            <a:solidFill>
              <a:srgbClr val="D4E6F2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38" name="任意多边形 37"/>
            <p:cNvSpPr/>
            <p:nvPr>
              <p:custDataLst>
                <p:tags r:id="rId6"/>
              </p:custDataLst>
            </p:nvPr>
          </p:nvSpPr>
          <p:spPr>
            <a:xfrm>
              <a:off x="720" y="8867"/>
              <a:ext cx="120" cy="1213"/>
            </a:xfrm>
            <a:custGeom>
              <a:avLst/>
              <a:gdLst>
                <a:gd name="sw" fmla="*/ 1 w 120"/>
                <a:gd name="sh" fmla="*/ 1 h 1212"/>
                <a:gd name="mins" fmla="min sw sh"/>
                <a:gd name="dsw" fmla="+- 0 sw mins"/>
                <a:gd name="dsh" fmla="+- 0 sh mins"/>
                <a:gd name="p0x0" fmla="*/ 0 w 120"/>
                <a:gd name="p0y0" fmla="*/ 1092 h 1212"/>
                <a:gd name="p0x1" fmla="*/ 0 w 120"/>
                <a:gd name="p0y1" fmla="*/ 117 h 1212"/>
                <a:gd name="p0x2" fmla="*/ 0 w 120"/>
                <a:gd name="p0y2" fmla="*/ 59 h 1212"/>
                <a:gd name="p0x3" fmla="*/ 39 w 120"/>
                <a:gd name="p0y3" fmla="*/ 12 h 1212"/>
                <a:gd name="p0x4" fmla="*/ 93 w 120"/>
                <a:gd name="p0y4" fmla="*/ 0 h 1212"/>
                <a:gd name="p0x5" fmla="*/ 113 w 120"/>
                <a:gd name="p0y5" fmla="*/ 14 h 1212"/>
                <a:gd name="p0x6" fmla="*/ 113 w 120"/>
                <a:gd name="p0y6" fmla="*/ 14 h 1212"/>
                <a:gd name="p0x7" fmla="*/ 99 w 120"/>
                <a:gd name="p0y7" fmla="*/ 25 h 1212"/>
                <a:gd name="p0x8" fmla="*/ 90 w 120"/>
                <a:gd name="p0y8" fmla="*/ 67 h 1212"/>
                <a:gd name="p0x9" fmla="*/ 90 w 120"/>
                <a:gd name="p0y9" fmla="*/ 117 h 1212"/>
                <a:gd name="p0x10" fmla="*/ 90 w 120"/>
                <a:gd name="p0y10" fmla="*/ 1092 h 1212"/>
                <a:gd name="p0x11" fmla="*/ 90 w 120"/>
                <a:gd name="p0y11" fmla="*/ 1158 h 1212"/>
                <a:gd name="p0x12" fmla="*/ 103 w 120"/>
                <a:gd name="p0y12" fmla="*/ 1212 h 1212"/>
                <a:gd name="p0x13" fmla="*/ 120 w 120"/>
                <a:gd name="p0y13" fmla="*/ 1212 h 1212"/>
                <a:gd name="p0x14" fmla="*/ 53 w 120"/>
                <a:gd name="p0y14" fmla="*/ 1212 h 1212"/>
                <a:gd name="p0x15" fmla="*/ 0 w 120"/>
                <a:gd name="p0y15" fmla="*/ 1158 h 1212"/>
                <a:gd name="p0x16" fmla="*/ 0 w 120"/>
                <a:gd name="p0y16" fmla="*/ 1092 h 1212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lnTo>
                    <a:pt x="p0x5" y="p0y5"/>
                  </a:lnTo>
                  <a:lnTo>
                    <a:pt x="p0x6" y="p0y6"/>
                  </a:lnTo>
                  <a:cubicBezTo>
                    <a:pt x="p0x7" y="p0y7"/>
                    <a:pt x="p0x8" y="p0y8"/>
                    <a:pt x="p0x9" y="p0y9"/>
                  </a:cubicBezTo>
                  <a:lnTo>
                    <a:pt x="p0x10" y="p0y10"/>
                  </a:lnTo>
                  <a:cubicBezTo>
                    <a:pt x="p0x11" y="p0y11"/>
                    <a:pt x="p0x12" y="p0y12"/>
                    <a:pt x="p0x13" y="p0y13"/>
                  </a:cubicBezTo>
                  <a:cubicBezTo>
                    <a:pt x="p0x14" y="p0y14"/>
                    <a:pt x="p0x15" y="p0y15"/>
                    <a:pt x="p0x16" y="p0y16"/>
                  </a:cubicBezTo>
                  <a:close/>
                </a:path>
              </a:pathLst>
            </a:custGeom>
            <a:solidFill>
              <a:srgbClr val="4AA8F5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40" name="文本框 39"/>
          <p:cNvSpPr txBox="1"/>
          <p:nvPr>
            <p:custDataLst>
              <p:tags r:id="rId7"/>
            </p:custDataLst>
          </p:nvPr>
        </p:nvSpPr>
        <p:spPr>
          <a:xfrm>
            <a:off x="742950" y="5805488"/>
            <a:ext cx="762000" cy="42386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83000"/>
              </a:lnSpc>
            </a:pPr>
            <a:r>
              <a:rPr sz="3000" b="1">
                <a:solidFill>
                  <a:srgbClr val="4AA8F5"/>
                </a:solidFill>
                <a:cs typeface="微软雅黑" panose="020B0503020204020204" charset="-122"/>
              </a:rPr>
              <a:t>“</a:t>
            </a:r>
            <a:endParaRPr sz="3000" b="1">
              <a:solidFill>
                <a:srgbClr val="4AA8F5"/>
              </a:solidFill>
              <a:cs typeface="微软雅黑" panose="020B0503020204020204" charset="-122"/>
            </a:endParaRPr>
          </a:p>
        </p:txBody>
      </p:sp>
      <p:sp>
        <p:nvSpPr>
          <p:cNvPr id="41" name="文本框 40"/>
          <p:cNvSpPr txBox="1"/>
          <p:nvPr>
            <p:custDataLst>
              <p:tags r:id="rId8"/>
            </p:custDataLst>
          </p:nvPr>
        </p:nvSpPr>
        <p:spPr>
          <a:xfrm>
            <a:off x="1276350" y="5819746"/>
            <a:ext cx="4257523" cy="39147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zh-CN" altLang="en-US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采光设计从</a:t>
            </a:r>
            <a:r>
              <a:rPr lang="en-US" altLang="zh-CN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"</a:t>
            </a:r>
            <a:r>
              <a:rPr lang="zh-CN" altLang="en-US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主动优化</a:t>
            </a:r>
            <a:r>
              <a:rPr lang="en-US" altLang="zh-CN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"</a:t>
            </a:r>
            <a:r>
              <a:rPr lang="zh-CN" altLang="en-US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退化为</a:t>
            </a:r>
            <a:r>
              <a:rPr lang="en-US" altLang="zh-CN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"</a:t>
            </a:r>
            <a:r>
              <a:rPr lang="zh-CN" altLang="en-US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被动验算</a:t>
            </a:r>
            <a:r>
              <a:rPr lang="en-US" altLang="zh-CN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"</a:t>
            </a:r>
            <a:endParaRPr lang="en-US" altLang="zh-CN" b="1">
              <a:solidFill>
                <a:srgbClr val="0A3D5E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6" name="任意多边形 5"/>
          <p:cNvSpPr/>
          <p:nvPr>
            <p:custDataLst>
              <p:tags r:id="rId9"/>
            </p:custDataLst>
          </p:nvPr>
        </p:nvSpPr>
        <p:spPr>
          <a:xfrm>
            <a:off x="461645" y="1547495"/>
            <a:ext cx="5514975" cy="3848100"/>
          </a:xfrm>
          <a:custGeom>
            <a:avLst/>
            <a:gdLst>
              <a:gd name="sw" fmla="*/ 1 w 8685"/>
              <a:gd name="sh" fmla="*/ 1 h 6060"/>
              <a:gd name="mins" fmla="min sw sh"/>
              <a:gd name="dsw" fmla="+- 0 sw mins"/>
              <a:gd name="dsh" fmla="+- 0 sh mins"/>
              <a:gd name="p0x0" fmla="*/ 120 w 8685"/>
              <a:gd name="p0y0" fmla="*/ 0 h 6060"/>
              <a:gd name="p0x1" fmla="*/ 8565 w 8685"/>
              <a:gd name="p0y1" fmla="*/ 0 h 6060"/>
              <a:gd name="p0x2" fmla="*/ 8631 w 8685"/>
              <a:gd name="p0y2" fmla="*/ 0 h 6060"/>
              <a:gd name="p0x3" fmla="*/ 8685 w 8685"/>
              <a:gd name="p0y3" fmla="*/ 53 h 6060"/>
              <a:gd name="p0x4" fmla="*/ 8685 w 8685"/>
              <a:gd name="p0y4" fmla="*/ 120 h 6060"/>
              <a:gd name="p0x5" fmla="*/ 8685 w 8685"/>
              <a:gd name="p0y5" fmla="*/ 5940 h 6060"/>
              <a:gd name="p0x6" fmla="*/ 8685 w 8685"/>
              <a:gd name="p0y6" fmla="*/ 6006 h 6060"/>
              <a:gd name="p0x7" fmla="*/ 8631 w 8685"/>
              <a:gd name="p0y7" fmla="*/ 6060 h 6060"/>
              <a:gd name="p0x8" fmla="*/ 8565 w 8685"/>
              <a:gd name="p0y8" fmla="*/ 6060 h 6060"/>
              <a:gd name="p0x9" fmla="*/ 120 w 8685"/>
              <a:gd name="p0y9" fmla="*/ 6060 h 6060"/>
              <a:gd name="p0x10" fmla="*/ 53 w 8685"/>
              <a:gd name="p0y10" fmla="*/ 6060 h 6060"/>
              <a:gd name="p0x11" fmla="*/ 0 w 8685"/>
              <a:gd name="p0y11" fmla="*/ 6006 h 6060"/>
              <a:gd name="p0x12" fmla="*/ 0 w 8685"/>
              <a:gd name="p0y12" fmla="*/ 5940 h 6060"/>
              <a:gd name="p0x13" fmla="*/ 0 w 8685"/>
              <a:gd name="p0y13" fmla="*/ 120 h 6060"/>
              <a:gd name="p0x14" fmla="*/ 0 w 8685"/>
              <a:gd name="p0y14" fmla="*/ 53 h 6060"/>
              <a:gd name="p0x15" fmla="*/ 53 w 8685"/>
              <a:gd name="p0y15" fmla="*/ 0 h 6060"/>
              <a:gd name="p0x16" fmla="*/ 120 w 8685"/>
              <a:gd name="p0y16" fmla="*/ 0 h 60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7FCFF"/>
          </a:solidFill>
          <a:ln w="9525" cmpd="sng">
            <a:solidFill>
              <a:srgbClr val="D9EBF7"/>
            </a:solidFill>
            <a:prstDash val="solid"/>
          </a:ln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>
            <p:custDataLst>
              <p:tags r:id="rId10"/>
            </p:custDataLst>
          </p:nvPr>
        </p:nvSpPr>
        <p:spPr>
          <a:xfrm>
            <a:off x="695325" y="1781175"/>
            <a:ext cx="495300" cy="495300"/>
          </a:xfrm>
          <a:custGeom>
            <a:avLst/>
            <a:gdLst>
              <a:gd name="sw" fmla="*/ 1 w 780"/>
              <a:gd name="sh" fmla="*/ 1 h 780"/>
              <a:gd name="mins" fmla="min sw sh"/>
              <a:gd name="dsw" fmla="+- 0 sw mins"/>
              <a:gd name="dsh" fmla="+- 0 sh mins"/>
              <a:gd name="p0x0" fmla="*/ 390 w 780"/>
              <a:gd name="p0y0" fmla="*/ 0 h 780"/>
              <a:gd name="p0x1" fmla="*/ 605 w 780"/>
              <a:gd name="p0y1" fmla="*/ 0 h 780"/>
              <a:gd name="p0x2" fmla="*/ 780 w 780"/>
              <a:gd name="p0y2" fmla="*/ 174 h 780"/>
              <a:gd name="p0x3" fmla="*/ 780 w 780"/>
              <a:gd name="p0y3" fmla="*/ 390 h 780"/>
              <a:gd name="p0x4" fmla="*/ 780 w 780"/>
              <a:gd name="p0y4" fmla="*/ 605 h 780"/>
              <a:gd name="p0x5" fmla="*/ 605 w 780"/>
              <a:gd name="p0y5" fmla="*/ 780 h 780"/>
              <a:gd name="p0x6" fmla="*/ 390 w 780"/>
              <a:gd name="p0y6" fmla="*/ 780 h 780"/>
              <a:gd name="p0x7" fmla="*/ 174 w 780"/>
              <a:gd name="p0y7" fmla="*/ 780 h 780"/>
              <a:gd name="p0x8" fmla="*/ 0 w 780"/>
              <a:gd name="p0y8" fmla="*/ 605 h 780"/>
              <a:gd name="p0x9" fmla="*/ 0 w 780"/>
              <a:gd name="p0y9" fmla="*/ 390 h 780"/>
              <a:gd name="p0x10" fmla="*/ 0 w 780"/>
              <a:gd name="p0y10" fmla="*/ 174 h 780"/>
              <a:gd name="p0x11" fmla="*/ 174 w 780"/>
              <a:gd name="p0y11" fmla="*/ 0 h 780"/>
              <a:gd name="p0x12" fmla="*/ 390 w 780"/>
              <a:gd name="p0y12" fmla="*/ 0 h 78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E6F4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9150" y="1905000"/>
            <a:ext cx="247650" cy="247650"/>
          </a:xfrm>
          <a:prstGeom prst="rect">
            <a:avLst/>
          </a:prstGeom>
          <a:noFill/>
        </p:spPr>
      </p:pic>
      <p:sp>
        <p:nvSpPr>
          <p:cNvPr id="10" name="文本框 9"/>
          <p:cNvSpPr txBox="1"/>
          <p:nvPr>
            <p:custDataLst>
              <p:tags r:id="rId14"/>
            </p:custDataLst>
          </p:nvPr>
        </p:nvSpPr>
        <p:spPr>
          <a:xfrm>
            <a:off x="1304925" y="1807845"/>
            <a:ext cx="1898971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 spc="42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仿真流程瓶颈</a:t>
            </a:r>
            <a:endParaRPr sz="2100" b="1" spc="42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任意多边形 10"/>
          <p:cNvSpPr/>
          <p:nvPr>
            <p:custDataLst>
              <p:tags r:id="rId15"/>
            </p:custDataLst>
          </p:nvPr>
        </p:nvSpPr>
        <p:spPr>
          <a:xfrm>
            <a:off x="699770" y="2728595"/>
            <a:ext cx="5038725" cy="1000125"/>
          </a:xfrm>
          <a:custGeom>
            <a:avLst/>
            <a:gdLst>
              <a:gd name="sw" fmla="*/ 1 w 7935"/>
              <a:gd name="sh" fmla="*/ 1 h 1575"/>
              <a:gd name="mins" fmla="min sw sh"/>
              <a:gd name="dsw" fmla="+- 0 sw mins"/>
              <a:gd name="dsh" fmla="+- 0 sh mins"/>
              <a:gd name="p0x0" fmla="*/ 120 w 7935"/>
              <a:gd name="p0y0" fmla="*/ 0 h 1575"/>
              <a:gd name="p0x1" fmla="*/ 7815 w 7935"/>
              <a:gd name="p0y1" fmla="*/ 0 h 1575"/>
              <a:gd name="p0x2" fmla="*/ 7881 w 7935"/>
              <a:gd name="p0y2" fmla="*/ 0 h 1575"/>
              <a:gd name="p0x3" fmla="*/ 7935 w 7935"/>
              <a:gd name="p0y3" fmla="*/ 53 h 1575"/>
              <a:gd name="p0x4" fmla="*/ 7935 w 7935"/>
              <a:gd name="p0y4" fmla="*/ 120 h 1575"/>
              <a:gd name="p0x5" fmla="*/ 7935 w 7935"/>
              <a:gd name="p0y5" fmla="*/ 1455 h 1575"/>
              <a:gd name="p0x6" fmla="*/ 7935 w 7935"/>
              <a:gd name="p0y6" fmla="*/ 1521 h 1575"/>
              <a:gd name="p0x7" fmla="*/ 7881 w 7935"/>
              <a:gd name="p0y7" fmla="*/ 1575 h 1575"/>
              <a:gd name="p0x8" fmla="*/ 7815 w 7935"/>
              <a:gd name="p0y8" fmla="*/ 1575 h 1575"/>
              <a:gd name="p0x9" fmla="*/ 120 w 7935"/>
              <a:gd name="p0y9" fmla="*/ 1575 h 1575"/>
              <a:gd name="p0x10" fmla="*/ 53 w 7935"/>
              <a:gd name="p0y10" fmla="*/ 1575 h 1575"/>
              <a:gd name="p0x11" fmla="*/ 0 w 7935"/>
              <a:gd name="p0y11" fmla="*/ 1521 h 1575"/>
              <a:gd name="p0x12" fmla="*/ 0 w 7935"/>
              <a:gd name="p0y12" fmla="*/ 1455 h 1575"/>
              <a:gd name="p0x13" fmla="*/ 0 w 7935"/>
              <a:gd name="p0y13" fmla="*/ 120 h 1575"/>
              <a:gd name="p0x14" fmla="*/ 0 w 7935"/>
              <a:gd name="p0y14" fmla="*/ 53 h 1575"/>
              <a:gd name="p0x15" fmla="*/ 53 w 7935"/>
              <a:gd name="p0y15" fmla="*/ 0 h 1575"/>
              <a:gd name="p0x16" fmla="*/ 120 w 7935"/>
              <a:gd name="p0y16" fmla="*/ 0 h 157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FFF"/>
          </a:solidFill>
          <a:ln w="9525" cmpd="sng">
            <a:solidFill>
              <a:srgbClr val="D9EBF7"/>
            </a:solidFill>
            <a:prstDash val="solid"/>
          </a:ln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>
            <p:custDataLst>
              <p:tags r:id="rId16"/>
            </p:custDataLst>
          </p:nvPr>
        </p:nvSpPr>
        <p:spPr>
          <a:xfrm>
            <a:off x="895350" y="2943225"/>
            <a:ext cx="342900" cy="342900"/>
          </a:xfrm>
          <a:custGeom>
            <a:avLst/>
            <a:gdLst>
              <a:gd name="sw" fmla="*/ 1 w 540"/>
              <a:gd name="sh" fmla="*/ 1 h 540"/>
              <a:gd name="mins" fmla="min sw sh"/>
              <a:gd name="dsw" fmla="+- 0 sw mins"/>
              <a:gd name="dsh" fmla="+- 0 sh mins"/>
              <a:gd name="p0x0" fmla="*/ 270 w 540"/>
              <a:gd name="p0y0" fmla="*/ 0 h 540"/>
              <a:gd name="p0x1" fmla="*/ 419 w 540"/>
              <a:gd name="p0y1" fmla="*/ 0 h 540"/>
              <a:gd name="p0x2" fmla="*/ 540 w 540"/>
              <a:gd name="p0y2" fmla="*/ 120 h 540"/>
              <a:gd name="p0x3" fmla="*/ 540 w 540"/>
              <a:gd name="p0y3" fmla="*/ 270 h 540"/>
              <a:gd name="p0x4" fmla="*/ 540 w 540"/>
              <a:gd name="p0y4" fmla="*/ 419 h 540"/>
              <a:gd name="p0x5" fmla="*/ 419 w 540"/>
              <a:gd name="p0y5" fmla="*/ 540 h 540"/>
              <a:gd name="p0x6" fmla="*/ 270 w 540"/>
              <a:gd name="p0y6" fmla="*/ 540 h 540"/>
              <a:gd name="p0x7" fmla="*/ 120 w 540"/>
              <a:gd name="p0y7" fmla="*/ 540 h 540"/>
              <a:gd name="p0x8" fmla="*/ 0 w 540"/>
              <a:gd name="p0y8" fmla="*/ 419 h 540"/>
              <a:gd name="p0x9" fmla="*/ 0 w 540"/>
              <a:gd name="p0y9" fmla="*/ 270 h 540"/>
              <a:gd name="p0x10" fmla="*/ 0 w 540"/>
              <a:gd name="p0y10" fmla="*/ 120 h 540"/>
              <a:gd name="p0x11" fmla="*/ 120 w 540"/>
              <a:gd name="p0y11" fmla="*/ 0 h 540"/>
              <a:gd name="p0x12" fmla="*/ 270 w 540"/>
              <a:gd name="p0y12" fmla="*/ 0 h 54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D4EF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>
            <p:custDataLst>
              <p:tags r:id="rId17"/>
            </p:custDataLst>
          </p:nvPr>
        </p:nvSpPr>
        <p:spPr>
          <a:xfrm>
            <a:off x="1019251" y="3014663"/>
            <a:ext cx="247498" cy="20002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l"/>
            <a:r>
              <a:rPr sz="1200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endParaRPr sz="1200" b="1">
              <a:solidFill>
                <a:srgbClr val="0A3D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文本框 13"/>
          <p:cNvSpPr txBox="1"/>
          <p:nvPr>
            <p:custDataLst>
              <p:tags r:id="rId18"/>
            </p:custDataLst>
          </p:nvPr>
        </p:nvSpPr>
        <p:spPr>
          <a:xfrm>
            <a:off x="1352550" y="2909888"/>
            <a:ext cx="4191000" cy="633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需输入全年逐时天空条件、朝向遮挡、界面反射率等</a:t>
            </a:r>
            <a:r>
              <a:rPr sz="1500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多维参数</a:t>
            </a:r>
            <a:endParaRPr sz="1500" b="1">
              <a:solidFill>
                <a:srgbClr val="0A3D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" name="任意多边形 14"/>
          <p:cNvSpPr/>
          <p:nvPr>
            <p:custDataLst>
              <p:tags r:id="rId19"/>
            </p:custDataLst>
          </p:nvPr>
        </p:nvSpPr>
        <p:spPr>
          <a:xfrm>
            <a:off x="699770" y="4147820"/>
            <a:ext cx="5038725" cy="752475"/>
          </a:xfrm>
          <a:custGeom>
            <a:avLst/>
            <a:gdLst>
              <a:gd name="sw" fmla="*/ 1 w 7935"/>
              <a:gd name="sh" fmla="*/ 1 h 1185"/>
              <a:gd name="mins" fmla="min sw sh"/>
              <a:gd name="dsw" fmla="+- 0 sw mins"/>
              <a:gd name="dsh" fmla="+- 0 sh mins"/>
              <a:gd name="p0x0" fmla="*/ 120 w 7935"/>
              <a:gd name="p0y0" fmla="*/ 0 h 1185"/>
              <a:gd name="p0x1" fmla="*/ 7815 w 7935"/>
              <a:gd name="p0y1" fmla="*/ 0 h 1185"/>
              <a:gd name="p0x2" fmla="*/ 7881 w 7935"/>
              <a:gd name="p0y2" fmla="*/ 0 h 1185"/>
              <a:gd name="p0x3" fmla="*/ 7935 w 7935"/>
              <a:gd name="p0y3" fmla="*/ 53 h 1185"/>
              <a:gd name="p0x4" fmla="*/ 7935 w 7935"/>
              <a:gd name="p0y4" fmla="*/ 120 h 1185"/>
              <a:gd name="p0x5" fmla="*/ 7935 w 7935"/>
              <a:gd name="p0y5" fmla="*/ 1065 h 1185"/>
              <a:gd name="p0x6" fmla="*/ 7935 w 7935"/>
              <a:gd name="p0y6" fmla="*/ 1131 h 1185"/>
              <a:gd name="p0x7" fmla="*/ 7881 w 7935"/>
              <a:gd name="p0y7" fmla="*/ 1185 h 1185"/>
              <a:gd name="p0x8" fmla="*/ 7815 w 7935"/>
              <a:gd name="p0y8" fmla="*/ 1185 h 1185"/>
              <a:gd name="p0x9" fmla="*/ 120 w 7935"/>
              <a:gd name="p0y9" fmla="*/ 1185 h 1185"/>
              <a:gd name="p0x10" fmla="*/ 53 w 7935"/>
              <a:gd name="p0y10" fmla="*/ 1185 h 1185"/>
              <a:gd name="p0x11" fmla="*/ 0 w 7935"/>
              <a:gd name="p0y11" fmla="*/ 1131 h 1185"/>
              <a:gd name="p0x12" fmla="*/ 0 w 7935"/>
              <a:gd name="p0y12" fmla="*/ 1065 h 1185"/>
              <a:gd name="p0x13" fmla="*/ 0 w 7935"/>
              <a:gd name="p0y13" fmla="*/ 120 h 1185"/>
              <a:gd name="p0x14" fmla="*/ 0 w 7935"/>
              <a:gd name="p0y14" fmla="*/ 53 h 1185"/>
              <a:gd name="p0x15" fmla="*/ 53 w 7935"/>
              <a:gd name="p0y15" fmla="*/ 0 h 1185"/>
              <a:gd name="p0x16" fmla="*/ 120 w 7935"/>
              <a:gd name="p0y16" fmla="*/ 0 h 118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FFF"/>
          </a:solidFill>
          <a:ln w="9525" cmpd="sng">
            <a:solidFill>
              <a:srgbClr val="D9EBF7"/>
            </a:solidFill>
            <a:prstDash val="solid"/>
          </a:ln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>
            <p:custDataLst>
              <p:tags r:id="rId20"/>
            </p:custDataLst>
          </p:nvPr>
        </p:nvSpPr>
        <p:spPr>
          <a:xfrm>
            <a:off x="895350" y="4362450"/>
            <a:ext cx="342900" cy="342900"/>
          </a:xfrm>
          <a:custGeom>
            <a:avLst/>
            <a:gdLst>
              <a:gd name="sw" fmla="*/ 1 w 540"/>
              <a:gd name="sh" fmla="*/ 1 h 540"/>
              <a:gd name="mins" fmla="min sw sh"/>
              <a:gd name="dsw" fmla="+- 0 sw mins"/>
              <a:gd name="dsh" fmla="+- 0 sh mins"/>
              <a:gd name="p0x0" fmla="*/ 270 w 540"/>
              <a:gd name="p0y0" fmla="*/ 0 h 540"/>
              <a:gd name="p0x1" fmla="*/ 419 w 540"/>
              <a:gd name="p0y1" fmla="*/ 0 h 540"/>
              <a:gd name="p0x2" fmla="*/ 540 w 540"/>
              <a:gd name="p0y2" fmla="*/ 120 h 540"/>
              <a:gd name="p0x3" fmla="*/ 540 w 540"/>
              <a:gd name="p0y3" fmla="*/ 270 h 540"/>
              <a:gd name="p0x4" fmla="*/ 540 w 540"/>
              <a:gd name="p0y4" fmla="*/ 419 h 540"/>
              <a:gd name="p0x5" fmla="*/ 419 w 540"/>
              <a:gd name="p0y5" fmla="*/ 540 h 540"/>
              <a:gd name="p0x6" fmla="*/ 270 w 540"/>
              <a:gd name="p0y6" fmla="*/ 540 h 540"/>
              <a:gd name="p0x7" fmla="*/ 120 w 540"/>
              <a:gd name="p0y7" fmla="*/ 540 h 540"/>
              <a:gd name="p0x8" fmla="*/ 0 w 540"/>
              <a:gd name="p0y8" fmla="*/ 419 h 540"/>
              <a:gd name="p0x9" fmla="*/ 0 w 540"/>
              <a:gd name="p0y9" fmla="*/ 270 h 540"/>
              <a:gd name="p0x10" fmla="*/ 0 w 540"/>
              <a:gd name="p0y10" fmla="*/ 120 h 540"/>
              <a:gd name="p0x11" fmla="*/ 120 w 540"/>
              <a:gd name="p0y11" fmla="*/ 0 h 540"/>
              <a:gd name="p0x12" fmla="*/ 270 w 540"/>
              <a:gd name="p0y12" fmla="*/ 0 h 54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D4EF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>
            <p:custDataLst>
              <p:tags r:id="rId21"/>
            </p:custDataLst>
          </p:nvPr>
        </p:nvSpPr>
        <p:spPr>
          <a:xfrm>
            <a:off x="1019251" y="4433888"/>
            <a:ext cx="247498" cy="20002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l"/>
            <a:r>
              <a:rPr sz="1200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endParaRPr sz="1200" b="1">
              <a:solidFill>
                <a:srgbClr val="0A3D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" name="文本框 17"/>
          <p:cNvSpPr txBox="1"/>
          <p:nvPr>
            <p:custDataLst>
              <p:tags r:id="rId22"/>
            </p:custDataLst>
          </p:nvPr>
        </p:nvSpPr>
        <p:spPr>
          <a:xfrm>
            <a:off x="1352550" y="4329113"/>
            <a:ext cx="3429000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单次仿真耗时长，迭代中</a:t>
            </a:r>
            <a:r>
              <a:rPr sz="1500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无法实时反馈</a:t>
            </a:r>
            <a:endParaRPr sz="1500" b="1">
              <a:solidFill>
                <a:srgbClr val="0A3D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任意多边形 18"/>
          <p:cNvSpPr/>
          <p:nvPr>
            <p:custDataLst>
              <p:tags r:id="rId23"/>
            </p:custDataLst>
          </p:nvPr>
        </p:nvSpPr>
        <p:spPr>
          <a:xfrm>
            <a:off x="6214745" y="1547495"/>
            <a:ext cx="5514975" cy="3848100"/>
          </a:xfrm>
          <a:custGeom>
            <a:avLst/>
            <a:gdLst>
              <a:gd name="sw" fmla="*/ 1 w 8685"/>
              <a:gd name="sh" fmla="*/ 1 h 6060"/>
              <a:gd name="mins" fmla="min sw sh"/>
              <a:gd name="dsw" fmla="+- 0 sw mins"/>
              <a:gd name="dsh" fmla="+- 0 sh mins"/>
              <a:gd name="p0x0" fmla="*/ 120 w 8685"/>
              <a:gd name="p0y0" fmla="*/ 0 h 6060"/>
              <a:gd name="p0x1" fmla="*/ 8565 w 8685"/>
              <a:gd name="p0y1" fmla="*/ 0 h 6060"/>
              <a:gd name="p0x2" fmla="*/ 8631 w 8685"/>
              <a:gd name="p0y2" fmla="*/ 0 h 6060"/>
              <a:gd name="p0x3" fmla="*/ 8685 w 8685"/>
              <a:gd name="p0y3" fmla="*/ 53 h 6060"/>
              <a:gd name="p0x4" fmla="*/ 8685 w 8685"/>
              <a:gd name="p0y4" fmla="*/ 120 h 6060"/>
              <a:gd name="p0x5" fmla="*/ 8685 w 8685"/>
              <a:gd name="p0y5" fmla="*/ 5940 h 6060"/>
              <a:gd name="p0x6" fmla="*/ 8685 w 8685"/>
              <a:gd name="p0y6" fmla="*/ 6006 h 6060"/>
              <a:gd name="p0x7" fmla="*/ 8631 w 8685"/>
              <a:gd name="p0y7" fmla="*/ 6060 h 6060"/>
              <a:gd name="p0x8" fmla="*/ 8565 w 8685"/>
              <a:gd name="p0y8" fmla="*/ 6060 h 6060"/>
              <a:gd name="p0x9" fmla="*/ 120 w 8685"/>
              <a:gd name="p0y9" fmla="*/ 6060 h 6060"/>
              <a:gd name="p0x10" fmla="*/ 53 w 8685"/>
              <a:gd name="p0y10" fmla="*/ 6060 h 6060"/>
              <a:gd name="p0x11" fmla="*/ 0 w 8685"/>
              <a:gd name="p0y11" fmla="*/ 6006 h 6060"/>
              <a:gd name="p0x12" fmla="*/ 0 w 8685"/>
              <a:gd name="p0y12" fmla="*/ 5940 h 6060"/>
              <a:gd name="p0x13" fmla="*/ 0 w 8685"/>
              <a:gd name="p0y13" fmla="*/ 120 h 6060"/>
              <a:gd name="p0x14" fmla="*/ 0 w 8685"/>
              <a:gd name="p0y14" fmla="*/ 53 h 6060"/>
              <a:gd name="p0x15" fmla="*/ 53 w 8685"/>
              <a:gd name="p0y15" fmla="*/ 0 h 6060"/>
              <a:gd name="p0x16" fmla="*/ 120 w 8685"/>
              <a:gd name="p0y16" fmla="*/ 0 h 60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7FCFF"/>
          </a:solidFill>
          <a:ln w="9525" cmpd="sng">
            <a:solidFill>
              <a:srgbClr val="D9EBF7"/>
            </a:solidFill>
            <a:prstDash val="solid"/>
          </a:ln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>
            <p:custDataLst>
              <p:tags r:id="rId24"/>
            </p:custDataLst>
          </p:nvPr>
        </p:nvSpPr>
        <p:spPr>
          <a:xfrm>
            <a:off x="6448425" y="1781175"/>
            <a:ext cx="495300" cy="495300"/>
          </a:xfrm>
          <a:custGeom>
            <a:avLst/>
            <a:gdLst>
              <a:gd name="sw" fmla="*/ 1 w 780"/>
              <a:gd name="sh" fmla="*/ 1 h 780"/>
              <a:gd name="mins" fmla="min sw sh"/>
              <a:gd name="dsw" fmla="+- 0 sw mins"/>
              <a:gd name="dsh" fmla="+- 0 sh mins"/>
              <a:gd name="p0x0" fmla="*/ 390 w 780"/>
              <a:gd name="p0y0" fmla="*/ 0 h 780"/>
              <a:gd name="p0x1" fmla="*/ 605 w 780"/>
              <a:gd name="p0y1" fmla="*/ 0 h 780"/>
              <a:gd name="p0x2" fmla="*/ 780 w 780"/>
              <a:gd name="p0y2" fmla="*/ 174 h 780"/>
              <a:gd name="p0x3" fmla="*/ 780 w 780"/>
              <a:gd name="p0y3" fmla="*/ 390 h 780"/>
              <a:gd name="p0x4" fmla="*/ 780 w 780"/>
              <a:gd name="p0y4" fmla="*/ 605 h 780"/>
              <a:gd name="p0x5" fmla="*/ 605 w 780"/>
              <a:gd name="p0y5" fmla="*/ 780 h 780"/>
              <a:gd name="p0x6" fmla="*/ 390 w 780"/>
              <a:gd name="p0y6" fmla="*/ 780 h 780"/>
              <a:gd name="p0x7" fmla="*/ 174 w 780"/>
              <a:gd name="p0y7" fmla="*/ 780 h 780"/>
              <a:gd name="p0x8" fmla="*/ 0 w 780"/>
              <a:gd name="p0y8" fmla="*/ 605 h 780"/>
              <a:gd name="p0x9" fmla="*/ 0 w 780"/>
              <a:gd name="p0y9" fmla="*/ 390 h 780"/>
              <a:gd name="p0x10" fmla="*/ 0 w 780"/>
              <a:gd name="p0y10" fmla="*/ 174 h 780"/>
              <a:gd name="p0x11" fmla="*/ 174 w 780"/>
              <a:gd name="p0y11" fmla="*/ 0 h 780"/>
              <a:gd name="p0x12" fmla="*/ 390 w 780"/>
              <a:gd name="p0y12" fmla="*/ 0 h 78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E6F4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1" name="图片 20"/>
          <p:cNvPicPr>
            <a:picLocks noChangeAspect="1"/>
          </p:cNvPicPr>
          <p:nvPr>
            <p:custDataLst>
              <p:tags r:id="rId25"/>
            </p:custDataLst>
          </p:nvPr>
        </p:nvPicPr>
        <p:blipFill>
          <a:blip r:embed="rId26">
            <a:extLs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6572250" y="1905000"/>
            <a:ext cx="247650" cy="247650"/>
          </a:xfrm>
          <a:prstGeom prst="rect">
            <a:avLst/>
          </a:prstGeom>
          <a:noFill/>
        </p:spPr>
      </p:pic>
      <p:sp>
        <p:nvSpPr>
          <p:cNvPr id="23" name="文本框 22"/>
          <p:cNvSpPr txBox="1"/>
          <p:nvPr>
            <p:custDataLst>
              <p:tags r:id="rId28"/>
            </p:custDataLst>
          </p:nvPr>
        </p:nvSpPr>
        <p:spPr>
          <a:xfrm>
            <a:off x="7058025" y="1807845"/>
            <a:ext cx="1898971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 spc="42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时间窗口错失</a:t>
            </a:r>
            <a:endParaRPr sz="2100" b="1" spc="42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4" name="任意多边形 23"/>
          <p:cNvSpPr/>
          <p:nvPr>
            <p:custDataLst>
              <p:tags r:id="rId29"/>
            </p:custDataLst>
          </p:nvPr>
        </p:nvSpPr>
        <p:spPr>
          <a:xfrm>
            <a:off x="6452870" y="2497455"/>
            <a:ext cx="5038725" cy="752475"/>
          </a:xfrm>
          <a:custGeom>
            <a:avLst/>
            <a:gdLst>
              <a:gd name="sw" fmla="*/ 1 w 7935"/>
              <a:gd name="sh" fmla="*/ 1 h 1185"/>
              <a:gd name="mins" fmla="min sw sh"/>
              <a:gd name="dsw" fmla="+- 0 sw mins"/>
              <a:gd name="dsh" fmla="+- 0 sh mins"/>
              <a:gd name="p0x0" fmla="*/ 120 w 7935"/>
              <a:gd name="p0y0" fmla="*/ 0 h 1185"/>
              <a:gd name="p0x1" fmla="*/ 7815 w 7935"/>
              <a:gd name="p0y1" fmla="*/ 0 h 1185"/>
              <a:gd name="p0x2" fmla="*/ 7881 w 7935"/>
              <a:gd name="p0y2" fmla="*/ 0 h 1185"/>
              <a:gd name="p0x3" fmla="*/ 7935 w 7935"/>
              <a:gd name="p0y3" fmla="*/ 53 h 1185"/>
              <a:gd name="p0x4" fmla="*/ 7935 w 7935"/>
              <a:gd name="p0y4" fmla="*/ 120 h 1185"/>
              <a:gd name="p0x5" fmla="*/ 7935 w 7935"/>
              <a:gd name="p0y5" fmla="*/ 1065 h 1185"/>
              <a:gd name="p0x6" fmla="*/ 7935 w 7935"/>
              <a:gd name="p0y6" fmla="*/ 1131 h 1185"/>
              <a:gd name="p0x7" fmla="*/ 7881 w 7935"/>
              <a:gd name="p0y7" fmla="*/ 1185 h 1185"/>
              <a:gd name="p0x8" fmla="*/ 7815 w 7935"/>
              <a:gd name="p0y8" fmla="*/ 1185 h 1185"/>
              <a:gd name="p0x9" fmla="*/ 120 w 7935"/>
              <a:gd name="p0y9" fmla="*/ 1185 h 1185"/>
              <a:gd name="p0x10" fmla="*/ 53 w 7935"/>
              <a:gd name="p0y10" fmla="*/ 1185 h 1185"/>
              <a:gd name="p0x11" fmla="*/ 0 w 7935"/>
              <a:gd name="p0y11" fmla="*/ 1131 h 1185"/>
              <a:gd name="p0x12" fmla="*/ 0 w 7935"/>
              <a:gd name="p0y12" fmla="*/ 1065 h 1185"/>
              <a:gd name="p0x13" fmla="*/ 0 w 7935"/>
              <a:gd name="p0y13" fmla="*/ 120 h 1185"/>
              <a:gd name="p0x14" fmla="*/ 0 w 7935"/>
              <a:gd name="p0y14" fmla="*/ 53 h 1185"/>
              <a:gd name="p0x15" fmla="*/ 53 w 7935"/>
              <a:gd name="p0y15" fmla="*/ 0 h 1185"/>
              <a:gd name="p0x16" fmla="*/ 120 w 7935"/>
              <a:gd name="p0y16" fmla="*/ 0 h 118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FFF"/>
          </a:solidFill>
          <a:ln w="9525" cmpd="sng">
            <a:solidFill>
              <a:srgbClr val="D9EBF7"/>
            </a:solidFill>
            <a:prstDash val="solid"/>
          </a:ln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5" name="任意多边形 24"/>
          <p:cNvSpPr/>
          <p:nvPr>
            <p:custDataLst>
              <p:tags r:id="rId30"/>
            </p:custDataLst>
          </p:nvPr>
        </p:nvSpPr>
        <p:spPr>
          <a:xfrm>
            <a:off x="6648450" y="2712085"/>
            <a:ext cx="342900" cy="342900"/>
          </a:xfrm>
          <a:custGeom>
            <a:avLst/>
            <a:gdLst>
              <a:gd name="sw" fmla="*/ 1 w 540"/>
              <a:gd name="sh" fmla="*/ 1 h 540"/>
              <a:gd name="mins" fmla="min sw sh"/>
              <a:gd name="dsw" fmla="+- 0 sw mins"/>
              <a:gd name="dsh" fmla="+- 0 sh mins"/>
              <a:gd name="p0x0" fmla="*/ 270 w 540"/>
              <a:gd name="p0y0" fmla="*/ 0 h 540"/>
              <a:gd name="p0x1" fmla="*/ 419 w 540"/>
              <a:gd name="p0y1" fmla="*/ 0 h 540"/>
              <a:gd name="p0x2" fmla="*/ 540 w 540"/>
              <a:gd name="p0y2" fmla="*/ 120 h 540"/>
              <a:gd name="p0x3" fmla="*/ 540 w 540"/>
              <a:gd name="p0y3" fmla="*/ 270 h 540"/>
              <a:gd name="p0x4" fmla="*/ 540 w 540"/>
              <a:gd name="p0y4" fmla="*/ 419 h 540"/>
              <a:gd name="p0x5" fmla="*/ 419 w 540"/>
              <a:gd name="p0y5" fmla="*/ 540 h 540"/>
              <a:gd name="p0x6" fmla="*/ 270 w 540"/>
              <a:gd name="p0y6" fmla="*/ 540 h 540"/>
              <a:gd name="p0x7" fmla="*/ 120 w 540"/>
              <a:gd name="p0y7" fmla="*/ 540 h 540"/>
              <a:gd name="p0x8" fmla="*/ 0 w 540"/>
              <a:gd name="p0y8" fmla="*/ 419 h 540"/>
              <a:gd name="p0x9" fmla="*/ 0 w 540"/>
              <a:gd name="p0y9" fmla="*/ 270 h 540"/>
              <a:gd name="p0x10" fmla="*/ 0 w 540"/>
              <a:gd name="p0y10" fmla="*/ 120 h 540"/>
              <a:gd name="p0x11" fmla="*/ 120 w 540"/>
              <a:gd name="p0y11" fmla="*/ 0 h 540"/>
              <a:gd name="p0x12" fmla="*/ 270 w 540"/>
              <a:gd name="p0y12" fmla="*/ 0 h 54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D4EF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>
            <p:custDataLst>
              <p:tags r:id="rId31"/>
            </p:custDataLst>
          </p:nvPr>
        </p:nvSpPr>
        <p:spPr>
          <a:xfrm>
            <a:off x="6772351" y="2783681"/>
            <a:ext cx="247498" cy="20002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l"/>
            <a:r>
              <a:rPr sz="1200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endParaRPr sz="1200" b="1">
              <a:solidFill>
                <a:srgbClr val="0A3D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7" name="文本框 26"/>
          <p:cNvSpPr txBox="1"/>
          <p:nvPr>
            <p:custDataLst>
              <p:tags r:id="rId32"/>
            </p:custDataLst>
          </p:nvPr>
        </p:nvSpPr>
        <p:spPr>
          <a:xfrm>
            <a:off x="7105650" y="2678906"/>
            <a:ext cx="3238500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方案早期是采光策略调整的</a:t>
            </a:r>
            <a:r>
              <a:rPr sz="1500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最佳窗口</a:t>
            </a:r>
            <a:endParaRPr sz="1500" b="1">
              <a:solidFill>
                <a:srgbClr val="0A3D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" name="任意多边形 27"/>
          <p:cNvSpPr/>
          <p:nvPr>
            <p:custDataLst>
              <p:tags r:id="rId33"/>
            </p:custDataLst>
          </p:nvPr>
        </p:nvSpPr>
        <p:spPr>
          <a:xfrm>
            <a:off x="6452870" y="3438525"/>
            <a:ext cx="5038725" cy="752475"/>
          </a:xfrm>
          <a:custGeom>
            <a:avLst/>
            <a:gdLst>
              <a:gd name="sw" fmla="*/ 1 w 7935"/>
              <a:gd name="sh" fmla="*/ 1 h 1185"/>
              <a:gd name="mins" fmla="min sw sh"/>
              <a:gd name="dsw" fmla="+- 0 sw mins"/>
              <a:gd name="dsh" fmla="+- 0 sh mins"/>
              <a:gd name="p0x0" fmla="*/ 120 w 7935"/>
              <a:gd name="p0y0" fmla="*/ 0 h 1185"/>
              <a:gd name="p0x1" fmla="*/ 7815 w 7935"/>
              <a:gd name="p0y1" fmla="*/ 0 h 1185"/>
              <a:gd name="p0x2" fmla="*/ 7881 w 7935"/>
              <a:gd name="p0y2" fmla="*/ 0 h 1185"/>
              <a:gd name="p0x3" fmla="*/ 7935 w 7935"/>
              <a:gd name="p0y3" fmla="*/ 53 h 1185"/>
              <a:gd name="p0x4" fmla="*/ 7935 w 7935"/>
              <a:gd name="p0y4" fmla="*/ 120 h 1185"/>
              <a:gd name="p0x5" fmla="*/ 7935 w 7935"/>
              <a:gd name="p0y5" fmla="*/ 1065 h 1185"/>
              <a:gd name="p0x6" fmla="*/ 7935 w 7935"/>
              <a:gd name="p0y6" fmla="*/ 1131 h 1185"/>
              <a:gd name="p0x7" fmla="*/ 7881 w 7935"/>
              <a:gd name="p0y7" fmla="*/ 1185 h 1185"/>
              <a:gd name="p0x8" fmla="*/ 7815 w 7935"/>
              <a:gd name="p0y8" fmla="*/ 1185 h 1185"/>
              <a:gd name="p0x9" fmla="*/ 120 w 7935"/>
              <a:gd name="p0y9" fmla="*/ 1185 h 1185"/>
              <a:gd name="p0x10" fmla="*/ 53 w 7935"/>
              <a:gd name="p0y10" fmla="*/ 1185 h 1185"/>
              <a:gd name="p0x11" fmla="*/ 0 w 7935"/>
              <a:gd name="p0y11" fmla="*/ 1131 h 1185"/>
              <a:gd name="p0x12" fmla="*/ 0 w 7935"/>
              <a:gd name="p0y12" fmla="*/ 1065 h 1185"/>
              <a:gd name="p0x13" fmla="*/ 0 w 7935"/>
              <a:gd name="p0y13" fmla="*/ 120 h 1185"/>
              <a:gd name="p0x14" fmla="*/ 0 w 7935"/>
              <a:gd name="p0y14" fmla="*/ 53 h 1185"/>
              <a:gd name="p0x15" fmla="*/ 53 w 7935"/>
              <a:gd name="p0y15" fmla="*/ 0 h 1185"/>
              <a:gd name="p0x16" fmla="*/ 120 w 7935"/>
              <a:gd name="p0y16" fmla="*/ 0 h 118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FFF"/>
          </a:solidFill>
          <a:ln w="9525" cmpd="sng">
            <a:solidFill>
              <a:srgbClr val="D9EBF7"/>
            </a:solidFill>
            <a:prstDash val="solid"/>
          </a:ln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>
            <p:custDataLst>
              <p:tags r:id="rId34"/>
            </p:custDataLst>
          </p:nvPr>
        </p:nvSpPr>
        <p:spPr>
          <a:xfrm>
            <a:off x="6648450" y="3652520"/>
            <a:ext cx="342900" cy="342900"/>
          </a:xfrm>
          <a:custGeom>
            <a:avLst/>
            <a:gdLst>
              <a:gd name="sw" fmla="*/ 1 w 540"/>
              <a:gd name="sh" fmla="*/ 1 h 540"/>
              <a:gd name="mins" fmla="min sw sh"/>
              <a:gd name="dsw" fmla="+- 0 sw mins"/>
              <a:gd name="dsh" fmla="+- 0 sh mins"/>
              <a:gd name="p0x0" fmla="*/ 270 w 540"/>
              <a:gd name="p0y0" fmla="*/ 0 h 540"/>
              <a:gd name="p0x1" fmla="*/ 419 w 540"/>
              <a:gd name="p0y1" fmla="*/ 0 h 540"/>
              <a:gd name="p0x2" fmla="*/ 540 w 540"/>
              <a:gd name="p0y2" fmla="*/ 120 h 540"/>
              <a:gd name="p0x3" fmla="*/ 540 w 540"/>
              <a:gd name="p0y3" fmla="*/ 270 h 540"/>
              <a:gd name="p0x4" fmla="*/ 540 w 540"/>
              <a:gd name="p0y4" fmla="*/ 419 h 540"/>
              <a:gd name="p0x5" fmla="*/ 419 w 540"/>
              <a:gd name="p0y5" fmla="*/ 540 h 540"/>
              <a:gd name="p0x6" fmla="*/ 270 w 540"/>
              <a:gd name="p0y6" fmla="*/ 540 h 540"/>
              <a:gd name="p0x7" fmla="*/ 120 w 540"/>
              <a:gd name="p0y7" fmla="*/ 540 h 540"/>
              <a:gd name="p0x8" fmla="*/ 0 w 540"/>
              <a:gd name="p0y8" fmla="*/ 419 h 540"/>
              <a:gd name="p0x9" fmla="*/ 0 w 540"/>
              <a:gd name="p0y9" fmla="*/ 270 h 540"/>
              <a:gd name="p0x10" fmla="*/ 0 w 540"/>
              <a:gd name="p0y10" fmla="*/ 120 h 540"/>
              <a:gd name="p0x11" fmla="*/ 120 w 540"/>
              <a:gd name="p0y11" fmla="*/ 0 h 540"/>
              <a:gd name="p0x12" fmla="*/ 270 w 540"/>
              <a:gd name="p0y12" fmla="*/ 0 h 54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D4EF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>
            <p:custDataLst>
              <p:tags r:id="rId35"/>
            </p:custDataLst>
          </p:nvPr>
        </p:nvSpPr>
        <p:spPr>
          <a:xfrm>
            <a:off x="6772351" y="3724275"/>
            <a:ext cx="247498" cy="20002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l"/>
            <a:r>
              <a:rPr sz="1200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endParaRPr sz="1200" b="1">
              <a:solidFill>
                <a:srgbClr val="0A3D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1" name="文本框 30"/>
          <p:cNvSpPr txBox="1"/>
          <p:nvPr>
            <p:custDataLst>
              <p:tags r:id="rId36"/>
            </p:custDataLst>
          </p:nvPr>
        </p:nvSpPr>
        <p:spPr>
          <a:xfrm>
            <a:off x="7105650" y="3619500"/>
            <a:ext cx="3810000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仿真只能在后期进行，优化沦为</a:t>
            </a:r>
            <a:r>
              <a:rPr sz="1500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补救性措施</a:t>
            </a:r>
            <a:endParaRPr sz="1500" b="1">
              <a:solidFill>
                <a:srgbClr val="0A3D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2" name="任意多边形 31"/>
          <p:cNvSpPr/>
          <p:nvPr>
            <p:custDataLst>
              <p:tags r:id="rId37"/>
            </p:custDataLst>
          </p:nvPr>
        </p:nvSpPr>
        <p:spPr>
          <a:xfrm>
            <a:off x="6452870" y="4378960"/>
            <a:ext cx="5038725" cy="752475"/>
          </a:xfrm>
          <a:custGeom>
            <a:avLst/>
            <a:gdLst>
              <a:gd name="sw" fmla="*/ 1 w 7935"/>
              <a:gd name="sh" fmla="*/ 1 h 1185"/>
              <a:gd name="mins" fmla="min sw sh"/>
              <a:gd name="dsw" fmla="+- 0 sw mins"/>
              <a:gd name="dsh" fmla="+- 0 sh mins"/>
              <a:gd name="p0x0" fmla="*/ 120 w 7935"/>
              <a:gd name="p0y0" fmla="*/ 0 h 1185"/>
              <a:gd name="p0x1" fmla="*/ 7815 w 7935"/>
              <a:gd name="p0y1" fmla="*/ 0 h 1185"/>
              <a:gd name="p0x2" fmla="*/ 7881 w 7935"/>
              <a:gd name="p0y2" fmla="*/ 0 h 1185"/>
              <a:gd name="p0x3" fmla="*/ 7935 w 7935"/>
              <a:gd name="p0y3" fmla="*/ 53 h 1185"/>
              <a:gd name="p0x4" fmla="*/ 7935 w 7935"/>
              <a:gd name="p0y4" fmla="*/ 120 h 1185"/>
              <a:gd name="p0x5" fmla="*/ 7935 w 7935"/>
              <a:gd name="p0y5" fmla="*/ 1065 h 1185"/>
              <a:gd name="p0x6" fmla="*/ 7935 w 7935"/>
              <a:gd name="p0y6" fmla="*/ 1131 h 1185"/>
              <a:gd name="p0x7" fmla="*/ 7881 w 7935"/>
              <a:gd name="p0y7" fmla="*/ 1185 h 1185"/>
              <a:gd name="p0x8" fmla="*/ 7815 w 7935"/>
              <a:gd name="p0y8" fmla="*/ 1185 h 1185"/>
              <a:gd name="p0x9" fmla="*/ 120 w 7935"/>
              <a:gd name="p0y9" fmla="*/ 1185 h 1185"/>
              <a:gd name="p0x10" fmla="*/ 53 w 7935"/>
              <a:gd name="p0y10" fmla="*/ 1185 h 1185"/>
              <a:gd name="p0x11" fmla="*/ 0 w 7935"/>
              <a:gd name="p0y11" fmla="*/ 1131 h 1185"/>
              <a:gd name="p0x12" fmla="*/ 0 w 7935"/>
              <a:gd name="p0y12" fmla="*/ 1065 h 1185"/>
              <a:gd name="p0x13" fmla="*/ 0 w 7935"/>
              <a:gd name="p0y13" fmla="*/ 120 h 1185"/>
              <a:gd name="p0x14" fmla="*/ 0 w 7935"/>
              <a:gd name="p0y14" fmla="*/ 53 h 1185"/>
              <a:gd name="p0x15" fmla="*/ 53 w 7935"/>
              <a:gd name="p0y15" fmla="*/ 0 h 1185"/>
              <a:gd name="p0x16" fmla="*/ 120 w 7935"/>
              <a:gd name="p0y16" fmla="*/ 0 h 118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FFF"/>
          </a:solidFill>
          <a:ln w="9525" cmpd="sng">
            <a:solidFill>
              <a:srgbClr val="D9EBF7"/>
            </a:solidFill>
            <a:prstDash val="solid"/>
          </a:ln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3" name="任意多边形 32"/>
          <p:cNvSpPr/>
          <p:nvPr>
            <p:custDataLst>
              <p:tags r:id="rId38"/>
            </p:custDataLst>
          </p:nvPr>
        </p:nvSpPr>
        <p:spPr>
          <a:xfrm>
            <a:off x="6648450" y="4592955"/>
            <a:ext cx="342900" cy="342900"/>
          </a:xfrm>
          <a:custGeom>
            <a:avLst/>
            <a:gdLst>
              <a:gd name="sw" fmla="*/ 1 w 540"/>
              <a:gd name="sh" fmla="*/ 1 h 540"/>
              <a:gd name="mins" fmla="min sw sh"/>
              <a:gd name="dsw" fmla="+- 0 sw mins"/>
              <a:gd name="dsh" fmla="+- 0 sh mins"/>
              <a:gd name="p0x0" fmla="*/ 270 w 540"/>
              <a:gd name="p0y0" fmla="*/ 0 h 540"/>
              <a:gd name="p0x1" fmla="*/ 419 w 540"/>
              <a:gd name="p0y1" fmla="*/ 0 h 540"/>
              <a:gd name="p0x2" fmla="*/ 540 w 540"/>
              <a:gd name="p0y2" fmla="*/ 120 h 540"/>
              <a:gd name="p0x3" fmla="*/ 540 w 540"/>
              <a:gd name="p0y3" fmla="*/ 270 h 540"/>
              <a:gd name="p0x4" fmla="*/ 540 w 540"/>
              <a:gd name="p0y4" fmla="*/ 419 h 540"/>
              <a:gd name="p0x5" fmla="*/ 419 w 540"/>
              <a:gd name="p0y5" fmla="*/ 540 h 540"/>
              <a:gd name="p0x6" fmla="*/ 270 w 540"/>
              <a:gd name="p0y6" fmla="*/ 540 h 540"/>
              <a:gd name="p0x7" fmla="*/ 120 w 540"/>
              <a:gd name="p0y7" fmla="*/ 540 h 540"/>
              <a:gd name="p0x8" fmla="*/ 0 w 540"/>
              <a:gd name="p0y8" fmla="*/ 419 h 540"/>
              <a:gd name="p0x9" fmla="*/ 0 w 540"/>
              <a:gd name="p0y9" fmla="*/ 270 h 540"/>
              <a:gd name="p0x10" fmla="*/ 0 w 540"/>
              <a:gd name="p0y10" fmla="*/ 120 h 540"/>
              <a:gd name="p0x11" fmla="*/ 120 w 540"/>
              <a:gd name="p0y11" fmla="*/ 0 h 540"/>
              <a:gd name="p0x12" fmla="*/ 270 w 540"/>
              <a:gd name="p0y12" fmla="*/ 0 h 54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D4EF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4" name="文本框 33"/>
          <p:cNvSpPr txBox="1"/>
          <p:nvPr>
            <p:custDataLst>
              <p:tags r:id="rId39"/>
            </p:custDataLst>
          </p:nvPr>
        </p:nvSpPr>
        <p:spPr>
          <a:xfrm>
            <a:off x="6772351" y="4664869"/>
            <a:ext cx="247498" cy="20002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l"/>
            <a:r>
              <a:rPr sz="1200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  <a:endParaRPr sz="1200" b="1">
              <a:solidFill>
                <a:srgbClr val="0A3D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5" name="文本框 34"/>
          <p:cNvSpPr txBox="1"/>
          <p:nvPr>
            <p:custDataLst>
              <p:tags r:id="rId40"/>
            </p:custDataLst>
          </p:nvPr>
        </p:nvSpPr>
        <p:spPr>
          <a:xfrm>
            <a:off x="7105650" y="4560094"/>
            <a:ext cx="3429000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早期决策缺乏数据支撑，</a:t>
            </a:r>
            <a:r>
              <a:rPr sz="1500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依赖经验直觉</a:t>
            </a:r>
            <a:endParaRPr sz="1500" b="1">
              <a:solidFill>
                <a:srgbClr val="0A3D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000">
        <p159:morph option="byObject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任意多边形 2"/>
          <p:cNvSpPr/>
          <p:nvPr>
            <p:custDataLst>
              <p:tags r:id="rId1"/>
            </p:custDataLst>
          </p:nvPr>
        </p:nvSpPr>
        <p:spPr>
          <a:xfrm>
            <a:off x="457200" y="561975"/>
            <a:ext cx="38100" cy="266700"/>
          </a:xfrm>
          <a:custGeom>
            <a:avLst/>
            <a:gdLst>
              <a:gd name="sw" fmla="*/ 1 w 60"/>
              <a:gd name="sh" fmla="*/ 1 h 420"/>
              <a:gd name="mins" fmla="min sw sh"/>
              <a:gd name="dsw" fmla="+- 0 sw mins"/>
              <a:gd name="dsh" fmla="+- 0 sh mins"/>
              <a:gd name="p0x0" fmla="*/ 30 w 60"/>
              <a:gd name="p0y0" fmla="*/ 0 h 420"/>
              <a:gd name="p0x1" fmla="*/ 46 w 60"/>
              <a:gd name="p0y1" fmla="*/ 0 h 420"/>
              <a:gd name="p0x2" fmla="*/ 60 w 60"/>
              <a:gd name="p0y2" fmla="*/ 13 h 420"/>
              <a:gd name="p0x3" fmla="*/ 60 w 60"/>
              <a:gd name="p0y3" fmla="*/ 30 h 420"/>
              <a:gd name="p0x4" fmla="*/ 60 w 60"/>
              <a:gd name="p0y4" fmla="*/ 390 h 420"/>
              <a:gd name="p0x5" fmla="*/ 60 w 60"/>
              <a:gd name="p0y5" fmla="*/ 406 h 420"/>
              <a:gd name="p0x6" fmla="*/ 46 w 60"/>
              <a:gd name="p0y6" fmla="*/ 420 h 420"/>
              <a:gd name="p0x7" fmla="*/ 30 w 60"/>
              <a:gd name="p0y7" fmla="*/ 420 h 420"/>
              <a:gd name="p0x8" fmla="*/ 13 w 60"/>
              <a:gd name="p0y8" fmla="*/ 420 h 420"/>
              <a:gd name="p0x9" fmla="*/ 0 w 60"/>
              <a:gd name="p0y9" fmla="*/ 406 h 420"/>
              <a:gd name="p0x10" fmla="*/ 0 w 60"/>
              <a:gd name="p0y10" fmla="*/ 390 h 420"/>
              <a:gd name="p0x11" fmla="*/ 0 w 60"/>
              <a:gd name="p0y11" fmla="*/ 30 h 420"/>
              <a:gd name="p0x12" fmla="*/ 0 w 60"/>
              <a:gd name="p0y12" fmla="*/ 13 h 420"/>
              <a:gd name="p0x13" fmla="*/ 13 w 60"/>
              <a:gd name="p0y13" fmla="*/ 0 h 420"/>
              <a:gd name="p0x14" fmla="*/ 30 w 60"/>
              <a:gd name="p0y14" fmla="*/ 0 h 42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lnTo>
                  <a:pt x="p0x4" y="p0y4"/>
                </a:lnTo>
                <a:cubicBezTo>
                  <a:pt x="p0x5" y="p0y5"/>
                  <a:pt x="p0x6" y="p0y6"/>
                  <a:pt x="p0x7" y="p0y7"/>
                </a:cubicBezTo>
                <a:cubicBezTo>
                  <a:pt x="p0x8" y="p0y8"/>
                  <a:pt x="p0x9" y="p0y9"/>
                  <a:pt x="p0x10" y="p0y10"/>
                </a:cubicBezTo>
                <a:lnTo>
                  <a:pt x="p0x11" y="p0y11"/>
                </a:ln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solidFill>
            <a:srgbClr val="4AA8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609600" y="433388"/>
            <a:ext cx="4953000" cy="5191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30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知识隐性与多目标冲突并存</a:t>
            </a:r>
            <a:endParaRPr sz="300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457200" y="995363"/>
            <a:ext cx="11277600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 spc="3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资深采光设计师的核心判断长期停留在个人经验中，采光、得热、视野三者常相互掣肘。</a:t>
            </a:r>
            <a:endParaRPr sz="1500" spc="30">
              <a:solidFill>
                <a:srgbClr val="496B8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任意多边形 5"/>
          <p:cNvSpPr/>
          <p:nvPr>
            <p:custDataLst>
              <p:tags r:id="rId4"/>
            </p:custDataLst>
          </p:nvPr>
        </p:nvSpPr>
        <p:spPr>
          <a:xfrm>
            <a:off x="461645" y="1471295"/>
            <a:ext cx="5534025" cy="4143375"/>
          </a:xfrm>
          <a:custGeom>
            <a:avLst/>
            <a:gdLst>
              <a:gd name="sw" fmla="*/ 1 w 8715"/>
              <a:gd name="sh" fmla="*/ 1 h 6525"/>
              <a:gd name="mins" fmla="min sw sh"/>
              <a:gd name="dsw" fmla="+- 0 sw mins"/>
              <a:gd name="dsh" fmla="+- 0 sh mins"/>
              <a:gd name="p0x0" fmla="*/ 240 w 8715"/>
              <a:gd name="p0y0" fmla="*/ 0 h 6525"/>
              <a:gd name="p0x1" fmla="*/ 8475 w 8715"/>
              <a:gd name="p0y1" fmla="*/ 0 h 6525"/>
              <a:gd name="p0x2" fmla="*/ 8607 w 8715"/>
              <a:gd name="p0y2" fmla="*/ 0 h 6525"/>
              <a:gd name="p0x3" fmla="*/ 8715 w 8715"/>
              <a:gd name="p0y3" fmla="*/ 107 h 6525"/>
              <a:gd name="p0x4" fmla="*/ 8715 w 8715"/>
              <a:gd name="p0y4" fmla="*/ 240 h 6525"/>
              <a:gd name="p0x5" fmla="*/ 8715 w 8715"/>
              <a:gd name="p0y5" fmla="*/ 6285 h 6525"/>
              <a:gd name="p0x6" fmla="*/ 8715 w 8715"/>
              <a:gd name="p0y6" fmla="*/ 6417 h 6525"/>
              <a:gd name="p0x7" fmla="*/ 8607 w 8715"/>
              <a:gd name="p0y7" fmla="*/ 6525 h 6525"/>
              <a:gd name="p0x8" fmla="*/ 8475 w 8715"/>
              <a:gd name="p0y8" fmla="*/ 6525 h 6525"/>
              <a:gd name="p0x9" fmla="*/ 240 w 8715"/>
              <a:gd name="p0y9" fmla="*/ 6525 h 6525"/>
              <a:gd name="p0x10" fmla="*/ 107 w 8715"/>
              <a:gd name="p0y10" fmla="*/ 6525 h 6525"/>
              <a:gd name="p0x11" fmla="*/ 0 w 8715"/>
              <a:gd name="p0y11" fmla="*/ 6417 h 6525"/>
              <a:gd name="p0x12" fmla="*/ 0 w 8715"/>
              <a:gd name="p0y12" fmla="*/ 6285 h 6525"/>
              <a:gd name="p0x13" fmla="*/ 0 w 8715"/>
              <a:gd name="p0y13" fmla="*/ 240 h 6525"/>
              <a:gd name="p0x14" fmla="*/ 0 w 8715"/>
              <a:gd name="p0y14" fmla="*/ 107 h 6525"/>
              <a:gd name="p0x15" fmla="*/ 107 w 8715"/>
              <a:gd name="p0y15" fmla="*/ 0 h 6525"/>
              <a:gd name="p0x16" fmla="*/ 240 w 8715"/>
              <a:gd name="p0y16" fmla="*/ 0 h 652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7FCFF"/>
          </a:solidFill>
          <a:ln w="9525" cmpd="sng">
            <a:solidFill>
              <a:srgbClr val="D9EBF7"/>
            </a:solidFill>
            <a:prstDash val="solid"/>
          </a:ln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>
            <p:custDataLst>
              <p:tags r:id="rId5"/>
            </p:custDataLst>
          </p:nvPr>
        </p:nvSpPr>
        <p:spPr>
          <a:xfrm>
            <a:off x="695325" y="1704975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4EF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81050" y="1790700"/>
            <a:ext cx="247650" cy="247650"/>
          </a:xfrm>
          <a:prstGeom prst="rect">
            <a:avLst/>
          </a:prstGeom>
          <a:noFill/>
        </p:spPr>
      </p:pic>
      <p:sp>
        <p:nvSpPr>
          <p:cNvPr id="10" name="文本框 9"/>
          <p:cNvSpPr txBox="1"/>
          <p:nvPr>
            <p:custDataLst>
              <p:tags r:id="rId9"/>
            </p:custDataLst>
          </p:nvPr>
        </p:nvSpPr>
        <p:spPr>
          <a:xfrm>
            <a:off x="1228725" y="1738313"/>
            <a:ext cx="1866900" cy="35242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21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知识隐性困境</a:t>
            </a:r>
            <a:endParaRPr sz="210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任意多边形 10"/>
          <p:cNvSpPr/>
          <p:nvPr>
            <p:custDataLst>
              <p:tags r:id="rId10"/>
            </p:custDataLst>
          </p:nvPr>
        </p:nvSpPr>
        <p:spPr>
          <a:xfrm>
            <a:off x="699770" y="2319020"/>
            <a:ext cx="5057775" cy="923925"/>
          </a:xfrm>
          <a:custGeom>
            <a:avLst/>
            <a:gdLst>
              <a:gd name="sw" fmla="*/ 1 w 7965"/>
              <a:gd name="sh" fmla="*/ 1 h 1455"/>
              <a:gd name="mins" fmla="min sw sh"/>
              <a:gd name="dsw" fmla="+- 0 sw mins"/>
              <a:gd name="dsh" fmla="+- 0 sh mins"/>
              <a:gd name="p0x0" fmla="*/ 120 w 7965"/>
              <a:gd name="p0y0" fmla="*/ 0 h 1455"/>
              <a:gd name="p0x1" fmla="*/ 7845 w 7965"/>
              <a:gd name="p0y1" fmla="*/ 0 h 1455"/>
              <a:gd name="p0x2" fmla="*/ 7911 w 7965"/>
              <a:gd name="p0y2" fmla="*/ 0 h 1455"/>
              <a:gd name="p0x3" fmla="*/ 7965 w 7965"/>
              <a:gd name="p0y3" fmla="*/ 53 h 1455"/>
              <a:gd name="p0x4" fmla="*/ 7965 w 7965"/>
              <a:gd name="p0y4" fmla="*/ 120 h 1455"/>
              <a:gd name="p0x5" fmla="*/ 7965 w 7965"/>
              <a:gd name="p0y5" fmla="*/ 1335 h 1455"/>
              <a:gd name="p0x6" fmla="*/ 7965 w 7965"/>
              <a:gd name="p0y6" fmla="*/ 1401 h 1455"/>
              <a:gd name="p0x7" fmla="*/ 7911 w 7965"/>
              <a:gd name="p0y7" fmla="*/ 1455 h 1455"/>
              <a:gd name="p0x8" fmla="*/ 7845 w 7965"/>
              <a:gd name="p0y8" fmla="*/ 1455 h 1455"/>
              <a:gd name="p0x9" fmla="*/ 120 w 7965"/>
              <a:gd name="p0y9" fmla="*/ 1455 h 1455"/>
              <a:gd name="p0x10" fmla="*/ 53 w 7965"/>
              <a:gd name="p0y10" fmla="*/ 1455 h 1455"/>
              <a:gd name="p0x11" fmla="*/ 0 w 7965"/>
              <a:gd name="p0y11" fmla="*/ 1401 h 1455"/>
              <a:gd name="p0x12" fmla="*/ 0 w 7965"/>
              <a:gd name="p0y12" fmla="*/ 1335 h 1455"/>
              <a:gd name="p0x13" fmla="*/ 0 w 7965"/>
              <a:gd name="p0y13" fmla="*/ 120 h 1455"/>
              <a:gd name="p0x14" fmla="*/ 0 w 7965"/>
              <a:gd name="p0y14" fmla="*/ 53 h 1455"/>
              <a:gd name="p0x15" fmla="*/ 53 w 7965"/>
              <a:gd name="p0y15" fmla="*/ 0 h 1455"/>
              <a:gd name="p0x16" fmla="*/ 120 w 7965"/>
              <a:gd name="p0y16" fmla="*/ 0 h 145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FFF"/>
          </a:solidFill>
          <a:ln w="9525" cmpd="sng">
            <a:solidFill>
              <a:srgbClr val="D9EBF7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>
            <p:custDataLst>
              <p:tags r:id="rId11"/>
            </p:custDataLst>
          </p:nvPr>
        </p:nvSpPr>
        <p:spPr>
          <a:xfrm>
            <a:off x="857250" y="2590800"/>
            <a:ext cx="76200" cy="76200"/>
          </a:xfrm>
          <a:custGeom>
            <a:avLst/>
            <a:gdLst>
              <a:gd name="sw" fmla="*/ 1 w 120"/>
              <a:gd name="sh" fmla="*/ 1 h 120"/>
              <a:gd name="mins" fmla="min sw sh"/>
              <a:gd name="dsw" fmla="+- 0 sw mins"/>
              <a:gd name="dsh" fmla="+- 0 sh mins"/>
              <a:gd name="p0x0" fmla="*/ 60 w 120"/>
              <a:gd name="p0y0" fmla="*/ 0 h 120"/>
              <a:gd name="p0x1" fmla="*/ 93 w 120"/>
              <a:gd name="p0y1" fmla="*/ 0 h 120"/>
              <a:gd name="p0x2" fmla="*/ 120 w 120"/>
              <a:gd name="p0y2" fmla="*/ 26 h 120"/>
              <a:gd name="p0x3" fmla="*/ 120 w 120"/>
              <a:gd name="p0y3" fmla="*/ 60 h 120"/>
              <a:gd name="p0x4" fmla="*/ 120 w 120"/>
              <a:gd name="p0y4" fmla="*/ 93 h 120"/>
              <a:gd name="p0x5" fmla="*/ 93 w 120"/>
              <a:gd name="p0y5" fmla="*/ 120 h 120"/>
              <a:gd name="p0x6" fmla="*/ 60 w 120"/>
              <a:gd name="p0y6" fmla="*/ 120 h 120"/>
              <a:gd name="p0x7" fmla="*/ 26 w 120"/>
              <a:gd name="p0y7" fmla="*/ 120 h 120"/>
              <a:gd name="p0x8" fmla="*/ 0 w 120"/>
              <a:gd name="p0y8" fmla="*/ 93 h 120"/>
              <a:gd name="p0x9" fmla="*/ 0 w 120"/>
              <a:gd name="p0y9" fmla="*/ 60 h 120"/>
              <a:gd name="p0x10" fmla="*/ 0 w 120"/>
              <a:gd name="p0y10" fmla="*/ 26 h 120"/>
              <a:gd name="p0x11" fmla="*/ 26 w 120"/>
              <a:gd name="p0y11" fmla="*/ 0 h 120"/>
              <a:gd name="p0x12" fmla="*/ 60 w 120"/>
              <a:gd name="p0y12" fmla="*/ 0 h 12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4AA8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>
            <p:custDataLst>
              <p:tags r:id="rId12"/>
            </p:custDataLst>
          </p:nvPr>
        </p:nvSpPr>
        <p:spPr>
          <a:xfrm>
            <a:off x="1047750" y="2462213"/>
            <a:ext cx="4469159" cy="633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 spc="3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“何种剖面形态利于深进深采光”</a:t>
            </a:r>
            <a:r>
              <a:rPr lang="en-US" sz="1500" spc="3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——</a:t>
            </a:r>
            <a:r>
              <a:rPr lang="zh-CN" altLang="en-US" sz="1500" spc="3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停留在</a:t>
            </a:r>
            <a:r>
              <a:rPr sz="1500" b="1" spc="30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经验层面</a:t>
            </a:r>
            <a:endParaRPr sz="1500" b="1" spc="30">
              <a:solidFill>
                <a:srgbClr val="0A3D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任意多边形 13"/>
          <p:cNvSpPr/>
          <p:nvPr>
            <p:custDataLst>
              <p:tags r:id="rId13"/>
            </p:custDataLst>
          </p:nvPr>
        </p:nvSpPr>
        <p:spPr>
          <a:xfrm>
            <a:off x="699770" y="3481070"/>
            <a:ext cx="5057775" cy="923925"/>
          </a:xfrm>
          <a:custGeom>
            <a:avLst/>
            <a:gdLst>
              <a:gd name="sw" fmla="*/ 1 w 7965"/>
              <a:gd name="sh" fmla="*/ 1 h 1455"/>
              <a:gd name="mins" fmla="min sw sh"/>
              <a:gd name="dsw" fmla="+- 0 sw mins"/>
              <a:gd name="dsh" fmla="+- 0 sh mins"/>
              <a:gd name="p0x0" fmla="*/ 120 w 7965"/>
              <a:gd name="p0y0" fmla="*/ 0 h 1455"/>
              <a:gd name="p0x1" fmla="*/ 7845 w 7965"/>
              <a:gd name="p0y1" fmla="*/ 0 h 1455"/>
              <a:gd name="p0x2" fmla="*/ 7911 w 7965"/>
              <a:gd name="p0y2" fmla="*/ 0 h 1455"/>
              <a:gd name="p0x3" fmla="*/ 7965 w 7965"/>
              <a:gd name="p0y3" fmla="*/ 53 h 1455"/>
              <a:gd name="p0x4" fmla="*/ 7965 w 7965"/>
              <a:gd name="p0y4" fmla="*/ 120 h 1455"/>
              <a:gd name="p0x5" fmla="*/ 7965 w 7965"/>
              <a:gd name="p0y5" fmla="*/ 1335 h 1455"/>
              <a:gd name="p0x6" fmla="*/ 7965 w 7965"/>
              <a:gd name="p0y6" fmla="*/ 1401 h 1455"/>
              <a:gd name="p0x7" fmla="*/ 7911 w 7965"/>
              <a:gd name="p0y7" fmla="*/ 1455 h 1455"/>
              <a:gd name="p0x8" fmla="*/ 7845 w 7965"/>
              <a:gd name="p0y8" fmla="*/ 1455 h 1455"/>
              <a:gd name="p0x9" fmla="*/ 120 w 7965"/>
              <a:gd name="p0y9" fmla="*/ 1455 h 1455"/>
              <a:gd name="p0x10" fmla="*/ 53 w 7965"/>
              <a:gd name="p0y10" fmla="*/ 1455 h 1455"/>
              <a:gd name="p0x11" fmla="*/ 0 w 7965"/>
              <a:gd name="p0y11" fmla="*/ 1401 h 1455"/>
              <a:gd name="p0x12" fmla="*/ 0 w 7965"/>
              <a:gd name="p0y12" fmla="*/ 1335 h 1455"/>
              <a:gd name="p0x13" fmla="*/ 0 w 7965"/>
              <a:gd name="p0y13" fmla="*/ 120 h 1455"/>
              <a:gd name="p0x14" fmla="*/ 0 w 7965"/>
              <a:gd name="p0y14" fmla="*/ 53 h 1455"/>
              <a:gd name="p0x15" fmla="*/ 53 w 7965"/>
              <a:gd name="p0y15" fmla="*/ 0 h 1455"/>
              <a:gd name="p0x16" fmla="*/ 120 w 7965"/>
              <a:gd name="p0y16" fmla="*/ 0 h 145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FFF"/>
          </a:solidFill>
          <a:ln w="9525" cmpd="sng">
            <a:solidFill>
              <a:srgbClr val="D9EBF7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任意多边形 14"/>
          <p:cNvSpPr/>
          <p:nvPr>
            <p:custDataLst>
              <p:tags r:id="rId14"/>
            </p:custDataLst>
          </p:nvPr>
        </p:nvSpPr>
        <p:spPr>
          <a:xfrm>
            <a:off x="857250" y="3752850"/>
            <a:ext cx="76200" cy="76200"/>
          </a:xfrm>
          <a:custGeom>
            <a:avLst/>
            <a:gdLst>
              <a:gd name="sw" fmla="*/ 1 w 120"/>
              <a:gd name="sh" fmla="*/ 1 h 120"/>
              <a:gd name="mins" fmla="min sw sh"/>
              <a:gd name="dsw" fmla="+- 0 sw mins"/>
              <a:gd name="dsh" fmla="+- 0 sh mins"/>
              <a:gd name="p0x0" fmla="*/ 60 w 120"/>
              <a:gd name="p0y0" fmla="*/ 0 h 120"/>
              <a:gd name="p0x1" fmla="*/ 93 w 120"/>
              <a:gd name="p0y1" fmla="*/ 0 h 120"/>
              <a:gd name="p0x2" fmla="*/ 120 w 120"/>
              <a:gd name="p0y2" fmla="*/ 26 h 120"/>
              <a:gd name="p0x3" fmla="*/ 120 w 120"/>
              <a:gd name="p0y3" fmla="*/ 60 h 120"/>
              <a:gd name="p0x4" fmla="*/ 120 w 120"/>
              <a:gd name="p0y4" fmla="*/ 93 h 120"/>
              <a:gd name="p0x5" fmla="*/ 93 w 120"/>
              <a:gd name="p0y5" fmla="*/ 120 h 120"/>
              <a:gd name="p0x6" fmla="*/ 60 w 120"/>
              <a:gd name="p0y6" fmla="*/ 120 h 120"/>
              <a:gd name="p0x7" fmla="*/ 26 w 120"/>
              <a:gd name="p0y7" fmla="*/ 120 h 120"/>
              <a:gd name="p0x8" fmla="*/ 0 w 120"/>
              <a:gd name="p0y8" fmla="*/ 93 h 120"/>
              <a:gd name="p0x9" fmla="*/ 0 w 120"/>
              <a:gd name="p0y9" fmla="*/ 60 h 120"/>
              <a:gd name="p0x10" fmla="*/ 0 w 120"/>
              <a:gd name="p0y10" fmla="*/ 26 h 120"/>
              <a:gd name="p0x11" fmla="*/ 26 w 120"/>
              <a:gd name="p0y11" fmla="*/ 0 h 120"/>
              <a:gd name="p0x12" fmla="*/ 60 w 120"/>
              <a:gd name="p0y12" fmla="*/ 0 h 12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4AA8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>
            <p:custDataLst>
              <p:tags r:id="rId15"/>
            </p:custDataLst>
          </p:nvPr>
        </p:nvSpPr>
        <p:spPr>
          <a:xfrm>
            <a:off x="1047750" y="3624263"/>
            <a:ext cx="4469235" cy="633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 spc="3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“何种遮阳角度兼顾冬季得热与夏季防热”</a:t>
            </a:r>
            <a:r>
              <a:rPr sz="1500" spc="3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——</a:t>
            </a:r>
            <a:r>
              <a:rPr sz="1500" b="1" spc="30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难以显性化</a:t>
            </a:r>
            <a:endParaRPr sz="1500" b="1" spc="30">
              <a:solidFill>
                <a:srgbClr val="0A3D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任意多边形 16"/>
          <p:cNvSpPr/>
          <p:nvPr>
            <p:custDataLst>
              <p:tags r:id="rId16"/>
            </p:custDataLst>
          </p:nvPr>
        </p:nvSpPr>
        <p:spPr>
          <a:xfrm>
            <a:off x="699770" y="4643120"/>
            <a:ext cx="5057775" cy="619125"/>
          </a:xfrm>
          <a:custGeom>
            <a:avLst/>
            <a:gdLst>
              <a:gd name="sw" fmla="*/ 1 w 7965"/>
              <a:gd name="sh" fmla="*/ 1 h 975"/>
              <a:gd name="mins" fmla="min sw sh"/>
              <a:gd name="dsw" fmla="+- 0 sw mins"/>
              <a:gd name="dsh" fmla="+- 0 sh mins"/>
              <a:gd name="p0x0" fmla="*/ 120 w 7965"/>
              <a:gd name="p0y0" fmla="*/ 0 h 975"/>
              <a:gd name="p0x1" fmla="*/ 7845 w 7965"/>
              <a:gd name="p0y1" fmla="*/ 0 h 975"/>
              <a:gd name="p0x2" fmla="*/ 7911 w 7965"/>
              <a:gd name="p0y2" fmla="*/ 0 h 975"/>
              <a:gd name="p0x3" fmla="*/ 7965 w 7965"/>
              <a:gd name="p0y3" fmla="*/ 53 h 975"/>
              <a:gd name="p0x4" fmla="*/ 7965 w 7965"/>
              <a:gd name="p0y4" fmla="*/ 120 h 975"/>
              <a:gd name="p0x5" fmla="*/ 7965 w 7965"/>
              <a:gd name="p0y5" fmla="*/ 855 h 975"/>
              <a:gd name="p0x6" fmla="*/ 7965 w 7965"/>
              <a:gd name="p0y6" fmla="*/ 921 h 975"/>
              <a:gd name="p0x7" fmla="*/ 7911 w 7965"/>
              <a:gd name="p0y7" fmla="*/ 975 h 975"/>
              <a:gd name="p0x8" fmla="*/ 7845 w 7965"/>
              <a:gd name="p0y8" fmla="*/ 975 h 975"/>
              <a:gd name="p0x9" fmla="*/ 120 w 7965"/>
              <a:gd name="p0y9" fmla="*/ 975 h 975"/>
              <a:gd name="p0x10" fmla="*/ 53 w 7965"/>
              <a:gd name="p0y10" fmla="*/ 975 h 975"/>
              <a:gd name="p0x11" fmla="*/ 0 w 7965"/>
              <a:gd name="p0y11" fmla="*/ 921 h 975"/>
              <a:gd name="p0x12" fmla="*/ 0 w 7965"/>
              <a:gd name="p0y12" fmla="*/ 855 h 975"/>
              <a:gd name="p0x13" fmla="*/ 0 w 7965"/>
              <a:gd name="p0y13" fmla="*/ 120 h 975"/>
              <a:gd name="p0x14" fmla="*/ 0 w 7965"/>
              <a:gd name="p0y14" fmla="*/ 53 h 975"/>
              <a:gd name="p0x15" fmla="*/ 53 w 7965"/>
              <a:gd name="p0y15" fmla="*/ 0 h 975"/>
              <a:gd name="p0x16" fmla="*/ 120 w 7965"/>
              <a:gd name="p0y16" fmla="*/ 0 h 97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FFF"/>
          </a:solidFill>
          <a:ln w="9525" cmpd="sng">
            <a:solidFill>
              <a:srgbClr val="D9EBF7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>
            <p:custDataLst>
              <p:tags r:id="rId17"/>
            </p:custDataLst>
          </p:nvPr>
        </p:nvSpPr>
        <p:spPr>
          <a:xfrm>
            <a:off x="857250" y="4914900"/>
            <a:ext cx="76200" cy="76200"/>
          </a:xfrm>
          <a:custGeom>
            <a:avLst/>
            <a:gdLst>
              <a:gd name="sw" fmla="*/ 1 w 120"/>
              <a:gd name="sh" fmla="*/ 1 h 120"/>
              <a:gd name="mins" fmla="min sw sh"/>
              <a:gd name="dsw" fmla="+- 0 sw mins"/>
              <a:gd name="dsh" fmla="+- 0 sh mins"/>
              <a:gd name="p0x0" fmla="*/ 60 w 120"/>
              <a:gd name="p0y0" fmla="*/ 0 h 120"/>
              <a:gd name="p0x1" fmla="*/ 93 w 120"/>
              <a:gd name="p0y1" fmla="*/ 0 h 120"/>
              <a:gd name="p0x2" fmla="*/ 120 w 120"/>
              <a:gd name="p0y2" fmla="*/ 26 h 120"/>
              <a:gd name="p0x3" fmla="*/ 120 w 120"/>
              <a:gd name="p0y3" fmla="*/ 60 h 120"/>
              <a:gd name="p0x4" fmla="*/ 120 w 120"/>
              <a:gd name="p0y4" fmla="*/ 93 h 120"/>
              <a:gd name="p0x5" fmla="*/ 93 w 120"/>
              <a:gd name="p0y5" fmla="*/ 120 h 120"/>
              <a:gd name="p0x6" fmla="*/ 60 w 120"/>
              <a:gd name="p0y6" fmla="*/ 120 h 120"/>
              <a:gd name="p0x7" fmla="*/ 26 w 120"/>
              <a:gd name="p0y7" fmla="*/ 120 h 120"/>
              <a:gd name="p0x8" fmla="*/ 0 w 120"/>
              <a:gd name="p0y8" fmla="*/ 93 h 120"/>
              <a:gd name="p0x9" fmla="*/ 0 w 120"/>
              <a:gd name="p0y9" fmla="*/ 60 h 120"/>
              <a:gd name="p0x10" fmla="*/ 0 w 120"/>
              <a:gd name="p0y10" fmla="*/ 26 h 120"/>
              <a:gd name="p0x11" fmla="*/ 26 w 120"/>
              <a:gd name="p0y11" fmla="*/ 0 h 120"/>
              <a:gd name="p0x12" fmla="*/ 60 w 120"/>
              <a:gd name="p0y12" fmla="*/ 0 h 12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F5A623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>
            <p:custDataLst>
              <p:tags r:id="rId18"/>
            </p:custDataLst>
          </p:nvPr>
        </p:nvSpPr>
        <p:spPr>
          <a:xfrm>
            <a:off x="1047750" y="4786313"/>
            <a:ext cx="4850235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 spc="3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经验难以向团队与后人传递，知识随人员流动而</a:t>
            </a:r>
            <a:r>
              <a:rPr sz="1500" b="1" spc="30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流失</a:t>
            </a:r>
            <a:endParaRPr sz="1500" b="1" spc="30">
              <a:solidFill>
                <a:srgbClr val="0A3D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任意多边形 20"/>
          <p:cNvSpPr/>
          <p:nvPr>
            <p:custDataLst>
              <p:tags r:id="rId19"/>
            </p:custDataLst>
          </p:nvPr>
        </p:nvSpPr>
        <p:spPr>
          <a:xfrm>
            <a:off x="6195695" y="1471295"/>
            <a:ext cx="5534025" cy="4143375"/>
          </a:xfrm>
          <a:custGeom>
            <a:avLst/>
            <a:gdLst>
              <a:gd name="sw" fmla="*/ 1 w 8715"/>
              <a:gd name="sh" fmla="*/ 1 h 6525"/>
              <a:gd name="mins" fmla="min sw sh"/>
              <a:gd name="dsw" fmla="+- 0 sw mins"/>
              <a:gd name="dsh" fmla="+- 0 sh mins"/>
              <a:gd name="p0x0" fmla="*/ 240 w 8715"/>
              <a:gd name="p0y0" fmla="*/ 0 h 6525"/>
              <a:gd name="p0x1" fmla="*/ 8475 w 8715"/>
              <a:gd name="p0y1" fmla="*/ 0 h 6525"/>
              <a:gd name="p0x2" fmla="*/ 8607 w 8715"/>
              <a:gd name="p0y2" fmla="*/ 0 h 6525"/>
              <a:gd name="p0x3" fmla="*/ 8715 w 8715"/>
              <a:gd name="p0y3" fmla="*/ 107 h 6525"/>
              <a:gd name="p0x4" fmla="*/ 8715 w 8715"/>
              <a:gd name="p0y4" fmla="*/ 240 h 6525"/>
              <a:gd name="p0x5" fmla="*/ 8715 w 8715"/>
              <a:gd name="p0y5" fmla="*/ 6285 h 6525"/>
              <a:gd name="p0x6" fmla="*/ 8715 w 8715"/>
              <a:gd name="p0y6" fmla="*/ 6417 h 6525"/>
              <a:gd name="p0x7" fmla="*/ 8607 w 8715"/>
              <a:gd name="p0y7" fmla="*/ 6525 h 6525"/>
              <a:gd name="p0x8" fmla="*/ 8475 w 8715"/>
              <a:gd name="p0y8" fmla="*/ 6525 h 6525"/>
              <a:gd name="p0x9" fmla="*/ 240 w 8715"/>
              <a:gd name="p0y9" fmla="*/ 6525 h 6525"/>
              <a:gd name="p0x10" fmla="*/ 107 w 8715"/>
              <a:gd name="p0y10" fmla="*/ 6525 h 6525"/>
              <a:gd name="p0x11" fmla="*/ 0 w 8715"/>
              <a:gd name="p0y11" fmla="*/ 6417 h 6525"/>
              <a:gd name="p0x12" fmla="*/ 0 w 8715"/>
              <a:gd name="p0y12" fmla="*/ 6285 h 6525"/>
              <a:gd name="p0x13" fmla="*/ 0 w 8715"/>
              <a:gd name="p0y13" fmla="*/ 240 h 6525"/>
              <a:gd name="p0x14" fmla="*/ 0 w 8715"/>
              <a:gd name="p0y14" fmla="*/ 107 h 6525"/>
              <a:gd name="p0x15" fmla="*/ 107 w 8715"/>
              <a:gd name="p0y15" fmla="*/ 0 h 6525"/>
              <a:gd name="p0x16" fmla="*/ 240 w 8715"/>
              <a:gd name="p0y16" fmla="*/ 0 h 652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7FCFF"/>
          </a:solidFill>
          <a:ln w="9525" cmpd="sng">
            <a:solidFill>
              <a:srgbClr val="D9EBF7"/>
            </a:solidFill>
            <a:prstDash val="solid"/>
          </a:ln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>
            <p:custDataLst>
              <p:tags r:id="rId20"/>
            </p:custDataLst>
          </p:nvPr>
        </p:nvSpPr>
        <p:spPr>
          <a:xfrm>
            <a:off x="6429375" y="1704975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4EF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3" name="图片 22"/>
          <p:cNvPicPr>
            <a:picLocks noChangeAspect="1"/>
          </p:cNvPicPr>
          <p:nvPr>
            <p:custDataLst>
              <p:tags r:id="rId21"/>
            </p:custDataLst>
          </p:nvPr>
        </p:nvPicPr>
        <p:blipFill>
          <a:blip r:embed="rId22">
            <a:extLs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6515100" y="1790700"/>
            <a:ext cx="247650" cy="247650"/>
          </a:xfrm>
          <a:prstGeom prst="rect">
            <a:avLst/>
          </a:prstGeom>
          <a:noFill/>
        </p:spPr>
      </p:pic>
      <p:sp>
        <p:nvSpPr>
          <p:cNvPr id="25" name="文本框 24"/>
          <p:cNvSpPr txBox="1"/>
          <p:nvPr>
            <p:custDataLst>
              <p:tags r:id="rId24"/>
            </p:custDataLst>
          </p:nvPr>
        </p:nvSpPr>
        <p:spPr>
          <a:xfrm>
            <a:off x="6962775" y="1738313"/>
            <a:ext cx="1600200" cy="35242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21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多目标冲突</a:t>
            </a:r>
            <a:endParaRPr sz="210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" name="任意多边形 25"/>
          <p:cNvSpPr/>
          <p:nvPr>
            <p:custDataLst>
              <p:tags r:id="rId25"/>
            </p:custDataLst>
          </p:nvPr>
        </p:nvSpPr>
        <p:spPr>
          <a:xfrm>
            <a:off x="6433820" y="2395220"/>
            <a:ext cx="5057775" cy="923925"/>
          </a:xfrm>
          <a:custGeom>
            <a:avLst/>
            <a:gdLst>
              <a:gd name="sw" fmla="*/ 1 w 7965"/>
              <a:gd name="sh" fmla="*/ 1 h 1455"/>
              <a:gd name="mins" fmla="min sw sh"/>
              <a:gd name="dsw" fmla="+- 0 sw mins"/>
              <a:gd name="dsh" fmla="+- 0 sh mins"/>
              <a:gd name="p0x0" fmla="*/ 120 w 7965"/>
              <a:gd name="p0y0" fmla="*/ 0 h 1455"/>
              <a:gd name="p0x1" fmla="*/ 7845 w 7965"/>
              <a:gd name="p0y1" fmla="*/ 0 h 1455"/>
              <a:gd name="p0x2" fmla="*/ 7911 w 7965"/>
              <a:gd name="p0y2" fmla="*/ 0 h 1455"/>
              <a:gd name="p0x3" fmla="*/ 7965 w 7965"/>
              <a:gd name="p0y3" fmla="*/ 53 h 1455"/>
              <a:gd name="p0x4" fmla="*/ 7965 w 7965"/>
              <a:gd name="p0y4" fmla="*/ 120 h 1455"/>
              <a:gd name="p0x5" fmla="*/ 7965 w 7965"/>
              <a:gd name="p0y5" fmla="*/ 1335 h 1455"/>
              <a:gd name="p0x6" fmla="*/ 7965 w 7965"/>
              <a:gd name="p0y6" fmla="*/ 1401 h 1455"/>
              <a:gd name="p0x7" fmla="*/ 7911 w 7965"/>
              <a:gd name="p0y7" fmla="*/ 1455 h 1455"/>
              <a:gd name="p0x8" fmla="*/ 7845 w 7965"/>
              <a:gd name="p0y8" fmla="*/ 1455 h 1455"/>
              <a:gd name="p0x9" fmla="*/ 120 w 7965"/>
              <a:gd name="p0y9" fmla="*/ 1455 h 1455"/>
              <a:gd name="p0x10" fmla="*/ 53 w 7965"/>
              <a:gd name="p0y10" fmla="*/ 1455 h 1455"/>
              <a:gd name="p0x11" fmla="*/ 0 w 7965"/>
              <a:gd name="p0y11" fmla="*/ 1401 h 1455"/>
              <a:gd name="p0x12" fmla="*/ 0 w 7965"/>
              <a:gd name="p0y12" fmla="*/ 1335 h 1455"/>
              <a:gd name="p0x13" fmla="*/ 0 w 7965"/>
              <a:gd name="p0y13" fmla="*/ 120 h 1455"/>
              <a:gd name="p0x14" fmla="*/ 0 w 7965"/>
              <a:gd name="p0y14" fmla="*/ 53 h 1455"/>
              <a:gd name="p0x15" fmla="*/ 53 w 7965"/>
              <a:gd name="p0y15" fmla="*/ 0 h 1455"/>
              <a:gd name="p0x16" fmla="*/ 120 w 7965"/>
              <a:gd name="p0y16" fmla="*/ 0 h 145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FFF"/>
          </a:solidFill>
          <a:ln w="9525" cmpd="sng">
            <a:solidFill>
              <a:srgbClr val="D9EBF7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7" name="任意多边形 26"/>
          <p:cNvSpPr/>
          <p:nvPr>
            <p:custDataLst>
              <p:tags r:id="rId26"/>
            </p:custDataLst>
          </p:nvPr>
        </p:nvSpPr>
        <p:spPr>
          <a:xfrm>
            <a:off x="6591300" y="2667000"/>
            <a:ext cx="76200" cy="76200"/>
          </a:xfrm>
          <a:custGeom>
            <a:avLst/>
            <a:gdLst>
              <a:gd name="sw" fmla="*/ 1 w 120"/>
              <a:gd name="sh" fmla="*/ 1 h 120"/>
              <a:gd name="mins" fmla="min sw sh"/>
              <a:gd name="dsw" fmla="+- 0 sw mins"/>
              <a:gd name="dsh" fmla="+- 0 sh mins"/>
              <a:gd name="p0x0" fmla="*/ 60 w 120"/>
              <a:gd name="p0y0" fmla="*/ 0 h 120"/>
              <a:gd name="p0x1" fmla="*/ 93 w 120"/>
              <a:gd name="p0y1" fmla="*/ 0 h 120"/>
              <a:gd name="p0x2" fmla="*/ 120 w 120"/>
              <a:gd name="p0y2" fmla="*/ 26 h 120"/>
              <a:gd name="p0x3" fmla="*/ 120 w 120"/>
              <a:gd name="p0y3" fmla="*/ 60 h 120"/>
              <a:gd name="p0x4" fmla="*/ 120 w 120"/>
              <a:gd name="p0y4" fmla="*/ 93 h 120"/>
              <a:gd name="p0x5" fmla="*/ 93 w 120"/>
              <a:gd name="p0y5" fmla="*/ 120 h 120"/>
              <a:gd name="p0x6" fmla="*/ 60 w 120"/>
              <a:gd name="p0y6" fmla="*/ 120 h 120"/>
              <a:gd name="p0x7" fmla="*/ 26 w 120"/>
              <a:gd name="p0y7" fmla="*/ 120 h 120"/>
              <a:gd name="p0x8" fmla="*/ 0 w 120"/>
              <a:gd name="p0y8" fmla="*/ 93 h 120"/>
              <a:gd name="p0x9" fmla="*/ 0 w 120"/>
              <a:gd name="p0y9" fmla="*/ 60 h 120"/>
              <a:gd name="p0x10" fmla="*/ 0 w 120"/>
              <a:gd name="p0y10" fmla="*/ 26 h 120"/>
              <a:gd name="p0x11" fmla="*/ 26 w 120"/>
              <a:gd name="p0y11" fmla="*/ 0 h 120"/>
              <a:gd name="p0x12" fmla="*/ 60 w 120"/>
              <a:gd name="p0y12" fmla="*/ 0 h 12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4AA8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8" name="任意多边形 27"/>
          <p:cNvSpPr/>
          <p:nvPr>
            <p:custDataLst>
              <p:tags r:id="rId27"/>
            </p:custDataLst>
          </p:nvPr>
        </p:nvSpPr>
        <p:spPr>
          <a:xfrm>
            <a:off x="6781800" y="2568575"/>
            <a:ext cx="1128395" cy="281305"/>
          </a:xfrm>
          <a:custGeom>
            <a:avLst/>
            <a:gdLst>
              <a:gd name="sw" fmla="*/ 1 w 1777"/>
              <a:gd name="sh" fmla="*/ 1 h 443"/>
              <a:gd name="mins" fmla="min sw sh"/>
              <a:gd name="dsw" fmla="+- 0 sw mins"/>
              <a:gd name="dsh" fmla="+- 0 sh mins"/>
              <a:gd name="p0x0" fmla="*/ 221 w 1777"/>
              <a:gd name="p0y0" fmla="*/ 0 h 443"/>
              <a:gd name="p0x1" fmla="*/ 1555 w 1777"/>
              <a:gd name="p0y1" fmla="*/ 0 h 443"/>
              <a:gd name="p0x2" fmla="*/ 1678 w 1777"/>
              <a:gd name="p0y2" fmla="*/ 0 h 443"/>
              <a:gd name="p0x3" fmla="*/ 1777 w 1777"/>
              <a:gd name="p0y3" fmla="*/ 99 h 443"/>
              <a:gd name="p0x4" fmla="*/ 1777 w 1777"/>
              <a:gd name="p0y4" fmla="*/ 221 h 443"/>
              <a:gd name="p0x5" fmla="*/ 1777 w 1777"/>
              <a:gd name="p0y5" fmla="*/ 344 h 443"/>
              <a:gd name="p0x6" fmla="*/ 1678 w 1777"/>
              <a:gd name="p0y6" fmla="*/ 443 h 443"/>
              <a:gd name="p0x7" fmla="*/ 1555 w 1777"/>
              <a:gd name="p0y7" fmla="*/ 443 h 443"/>
              <a:gd name="p0x8" fmla="*/ 221 w 1777"/>
              <a:gd name="p0y8" fmla="*/ 443 h 443"/>
              <a:gd name="p0x9" fmla="*/ 99 w 1777"/>
              <a:gd name="p0y9" fmla="*/ 443 h 443"/>
              <a:gd name="p0x10" fmla="*/ 0 w 1777"/>
              <a:gd name="p0y10" fmla="*/ 344 h 443"/>
              <a:gd name="p0x11" fmla="*/ 0 w 1777"/>
              <a:gd name="p0y11" fmla="*/ 221 h 443"/>
              <a:gd name="p0x12" fmla="*/ 0 w 1777"/>
              <a:gd name="p0y12" fmla="*/ 99 h 443"/>
              <a:gd name="p0x13" fmla="*/ 99 w 1777"/>
              <a:gd name="p0y13" fmla="*/ 0 h 443"/>
              <a:gd name="p0x14" fmla="*/ 221 w 1777"/>
              <a:gd name="p0y14" fmla="*/ 0 h 443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cubicBezTo>
                  <a:pt x="p0x5" y="p0y5"/>
                  <a:pt x="p0x6" y="p0y6"/>
                  <a:pt x="p0x7" y="p0y7"/>
                </a:cubicBezTo>
                <a:lnTo>
                  <a:pt x="p0x8" y="p0y8"/>
                </a:lnTo>
                <a:cubicBezTo>
                  <a:pt x="p0x9" y="p0y9"/>
                  <a:pt x="p0x10" y="p0y10"/>
                  <a:pt x="p0x11" y="p0y11"/>
                </a:cubicBez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solidFill>
            <a:srgbClr val="FFF5CC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>
            <p:custDataLst>
              <p:tags r:id="rId28"/>
            </p:custDataLst>
          </p:nvPr>
        </p:nvSpPr>
        <p:spPr>
          <a:xfrm>
            <a:off x="6896100" y="2576246"/>
            <a:ext cx="1052513" cy="26098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zh-CN" altLang="en-US" sz="1200" b="1" spc="30">
                <a:solidFill>
                  <a:srgbClr val="4A3A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采光</a:t>
            </a:r>
            <a:r>
              <a:rPr lang="en-US" altLang="zh-CN" sz="1200" b="1" spc="30">
                <a:solidFill>
                  <a:srgbClr val="4A3A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vs </a:t>
            </a:r>
            <a:r>
              <a:rPr lang="zh-CN" altLang="en-US" sz="1200" b="1" spc="30">
                <a:solidFill>
                  <a:srgbClr val="4A3A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得热</a:t>
            </a:r>
            <a:endParaRPr lang="zh-CN" altLang="en-US" sz="1200" b="1" spc="30">
              <a:solidFill>
                <a:srgbClr val="4A3A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0" name="文本框 29"/>
          <p:cNvSpPr txBox="1"/>
          <p:nvPr>
            <p:custDataLst>
              <p:tags r:id="rId29"/>
            </p:custDataLst>
          </p:nvPr>
        </p:nvSpPr>
        <p:spPr>
          <a:xfrm>
            <a:off x="6781800" y="2538413"/>
            <a:ext cx="4552950" cy="633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indent="1205230" algn="l">
              <a:lnSpc>
                <a:spcPct val="133000"/>
              </a:lnSpc>
            </a:pPr>
            <a:r>
              <a:rPr sz="1500" spc="3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增大开窗引入更多光，也带来更多热负荷</a:t>
            </a:r>
            <a:endParaRPr sz="1500" spc="30">
              <a:solidFill>
                <a:srgbClr val="496B8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1" name="任意多边形 30"/>
          <p:cNvSpPr/>
          <p:nvPr>
            <p:custDataLst>
              <p:tags r:id="rId30"/>
            </p:custDataLst>
          </p:nvPr>
        </p:nvSpPr>
        <p:spPr>
          <a:xfrm>
            <a:off x="6433820" y="3633470"/>
            <a:ext cx="5057775" cy="619125"/>
          </a:xfrm>
          <a:custGeom>
            <a:avLst/>
            <a:gdLst>
              <a:gd name="sw" fmla="*/ 1 w 7965"/>
              <a:gd name="sh" fmla="*/ 1 h 975"/>
              <a:gd name="mins" fmla="min sw sh"/>
              <a:gd name="dsw" fmla="+- 0 sw mins"/>
              <a:gd name="dsh" fmla="+- 0 sh mins"/>
              <a:gd name="p0x0" fmla="*/ 120 w 7965"/>
              <a:gd name="p0y0" fmla="*/ 0 h 975"/>
              <a:gd name="p0x1" fmla="*/ 7845 w 7965"/>
              <a:gd name="p0y1" fmla="*/ 0 h 975"/>
              <a:gd name="p0x2" fmla="*/ 7911 w 7965"/>
              <a:gd name="p0y2" fmla="*/ 0 h 975"/>
              <a:gd name="p0x3" fmla="*/ 7965 w 7965"/>
              <a:gd name="p0y3" fmla="*/ 53 h 975"/>
              <a:gd name="p0x4" fmla="*/ 7965 w 7965"/>
              <a:gd name="p0y4" fmla="*/ 120 h 975"/>
              <a:gd name="p0x5" fmla="*/ 7965 w 7965"/>
              <a:gd name="p0y5" fmla="*/ 855 h 975"/>
              <a:gd name="p0x6" fmla="*/ 7965 w 7965"/>
              <a:gd name="p0y6" fmla="*/ 921 h 975"/>
              <a:gd name="p0x7" fmla="*/ 7911 w 7965"/>
              <a:gd name="p0y7" fmla="*/ 975 h 975"/>
              <a:gd name="p0x8" fmla="*/ 7845 w 7965"/>
              <a:gd name="p0y8" fmla="*/ 975 h 975"/>
              <a:gd name="p0x9" fmla="*/ 120 w 7965"/>
              <a:gd name="p0y9" fmla="*/ 975 h 975"/>
              <a:gd name="p0x10" fmla="*/ 53 w 7965"/>
              <a:gd name="p0y10" fmla="*/ 975 h 975"/>
              <a:gd name="p0x11" fmla="*/ 0 w 7965"/>
              <a:gd name="p0y11" fmla="*/ 921 h 975"/>
              <a:gd name="p0x12" fmla="*/ 0 w 7965"/>
              <a:gd name="p0y12" fmla="*/ 855 h 975"/>
              <a:gd name="p0x13" fmla="*/ 0 w 7965"/>
              <a:gd name="p0y13" fmla="*/ 120 h 975"/>
              <a:gd name="p0x14" fmla="*/ 0 w 7965"/>
              <a:gd name="p0y14" fmla="*/ 53 h 975"/>
              <a:gd name="p0x15" fmla="*/ 53 w 7965"/>
              <a:gd name="p0y15" fmla="*/ 0 h 975"/>
              <a:gd name="p0x16" fmla="*/ 120 w 7965"/>
              <a:gd name="p0y16" fmla="*/ 0 h 97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FFF"/>
          </a:solidFill>
          <a:ln w="9525" cmpd="sng">
            <a:solidFill>
              <a:srgbClr val="D9EBF7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2" name="任意多边形 31"/>
          <p:cNvSpPr/>
          <p:nvPr>
            <p:custDataLst>
              <p:tags r:id="rId31"/>
            </p:custDataLst>
          </p:nvPr>
        </p:nvSpPr>
        <p:spPr>
          <a:xfrm>
            <a:off x="6591300" y="3905250"/>
            <a:ext cx="76200" cy="76200"/>
          </a:xfrm>
          <a:custGeom>
            <a:avLst/>
            <a:gdLst>
              <a:gd name="sw" fmla="*/ 1 w 120"/>
              <a:gd name="sh" fmla="*/ 1 h 120"/>
              <a:gd name="mins" fmla="min sw sh"/>
              <a:gd name="dsw" fmla="+- 0 sw mins"/>
              <a:gd name="dsh" fmla="+- 0 sh mins"/>
              <a:gd name="p0x0" fmla="*/ 60 w 120"/>
              <a:gd name="p0y0" fmla="*/ 0 h 120"/>
              <a:gd name="p0x1" fmla="*/ 93 w 120"/>
              <a:gd name="p0y1" fmla="*/ 0 h 120"/>
              <a:gd name="p0x2" fmla="*/ 120 w 120"/>
              <a:gd name="p0y2" fmla="*/ 26 h 120"/>
              <a:gd name="p0x3" fmla="*/ 120 w 120"/>
              <a:gd name="p0y3" fmla="*/ 60 h 120"/>
              <a:gd name="p0x4" fmla="*/ 120 w 120"/>
              <a:gd name="p0y4" fmla="*/ 93 h 120"/>
              <a:gd name="p0x5" fmla="*/ 93 w 120"/>
              <a:gd name="p0y5" fmla="*/ 120 h 120"/>
              <a:gd name="p0x6" fmla="*/ 60 w 120"/>
              <a:gd name="p0y6" fmla="*/ 120 h 120"/>
              <a:gd name="p0x7" fmla="*/ 26 w 120"/>
              <a:gd name="p0y7" fmla="*/ 120 h 120"/>
              <a:gd name="p0x8" fmla="*/ 0 w 120"/>
              <a:gd name="p0y8" fmla="*/ 93 h 120"/>
              <a:gd name="p0x9" fmla="*/ 0 w 120"/>
              <a:gd name="p0y9" fmla="*/ 60 h 120"/>
              <a:gd name="p0x10" fmla="*/ 0 w 120"/>
              <a:gd name="p0y10" fmla="*/ 26 h 120"/>
              <a:gd name="p0x11" fmla="*/ 26 w 120"/>
              <a:gd name="p0y11" fmla="*/ 0 h 120"/>
              <a:gd name="p0x12" fmla="*/ 60 w 120"/>
              <a:gd name="p0y12" fmla="*/ 0 h 12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4AA8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3" name="任意多边形 32"/>
          <p:cNvSpPr/>
          <p:nvPr>
            <p:custDataLst>
              <p:tags r:id="rId32"/>
            </p:custDataLst>
          </p:nvPr>
        </p:nvSpPr>
        <p:spPr>
          <a:xfrm>
            <a:off x="6781800" y="3806825"/>
            <a:ext cx="1128395" cy="281305"/>
          </a:xfrm>
          <a:custGeom>
            <a:avLst/>
            <a:gdLst>
              <a:gd name="sw" fmla="*/ 1 w 1777"/>
              <a:gd name="sh" fmla="*/ 1 h 443"/>
              <a:gd name="mins" fmla="min sw sh"/>
              <a:gd name="dsw" fmla="+- 0 sw mins"/>
              <a:gd name="dsh" fmla="+- 0 sh mins"/>
              <a:gd name="p0x0" fmla="*/ 221 w 1777"/>
              <a:gd name="p0y0" fmla="*/ 0 h 443"/>
              <a:gd name="p0x1" fmla="*/ 1555 w 1777"/>
              <a:gd name="p0y1" fmla="*/ 0 h 443"/>
              <a:gd name="p0x2" fmla="*/ 1678 w 1777"/>
              <a:gd name="p0y2" fmla="*/ 0 h 443"/>
              <a:gd name="p0x3" fmla="*/ 1777 w 1777"/>
              <a:gd name="p0y3" fmla="*/ 99 h 443"/>
              <a:gd name="p0x4" fmla="*/ 1777 w 1777"/>
              <a:gd name="p0y4" fmla="*/ 221 h 443"/>
              <a:gd name="p0x5" fmla="*/ 1777 w 1777"/>
              <a:gd name="p0y5" fmla="*/ 344 h 443"/>
              <a:gd name="p0x6" fmla="*/ 1678 w 1777"/>
              <a:gd name="p0y6" fmla="*/ 443 h 443"/>
              <a:gd name="p0x7" fmla="*/ 1555 w 1777"/>
              <a:gd name="p0y7" fmla="*/ 443 h 443"/>
              <a:gd name="p0x8" fmla="*/ 221 w 1777"/>
              <a:gd name="p0y8" fmla="*/ 443 h 443"/>
              <a:gd name="p0x9" fmla="*/ 99 w 1777"/>
              <a:gd name="p0y9" fmla="*/ 443 h 443"/>
              <a:gd name="p0x10" fmla="*/ 0 w 1777"/>
              <a:gd name="p0y10" fmla="*/ 344 h 443"/>
              <a:gd name="p0x11" fmla="*/ 0 w 1777"/>
              <a:gd name="p0y11" fmla="*/ 221 h 443"/>
              <a:gd name="p0x12" fmla="*/ 0 w 1777"/>
              <a:gd name="p0y12" fmla="*/ 99 h 443"/>
              <a:gd name="p0x13" fmla="*/ 99 w 1777"/>
              <a:gd name="p0y13" fmla="*/ 0 h 443"/>
              <a:gd name="p0x14" fmla="*/ 221 w 1777"/>
              <a:gd name="p0y14" fmla="*/ 0 h 443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cubicBezTo>
                  <a:pt x="p0x5" y="p0y5"/>
                  <a:pt x="p0x6" y="p0y6"/>
                  <a:pt x="p0x7" y="p0y7"/>
                </a:cubicBezTo>
                <a:lnTo>
                  <a:pt x="p0x8" y="p0y8"/>
                </a:lnTo>
                <a:cubicBezTo>
                  <a:pt x="p0x9" y="p0y9"/>
                  <a:pt x="p0x10" y="p0y10"/>
                  <a:pt x="p0x11" y="p0y11"/>
                </a:cubicBez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solidFill>
            <a:srgbClr val="FFF5CC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4" name="文本框 33"/>
          <p:cNvSpPr txBox="1"/>
          <p:nvPr>
            <p:custDataLst>
              <p:tags r:id="rId33"/>
            </p:custDataLst>
          </p:nvPr>
        </p:nvSpPr>
        <p:spPr>
          <a:xfrm>
            <a:off x="6896100" y="3814496"/>
            <a:ext cx="1052513" cy="26098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zh-CN" altLang="en-US" sz="1200" b="1" spc="30">
                <a:solidFill>
                  <a:srgbClr val="4A3A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采光</a:t>
            </a:r>
            <a:r>
              <a:rPr lang="en-US" altLang="zh-CN" sz="1200" b="1" spc="30">
                <a:solidFill>
                  <a:srgbClr val="4A3A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vs </a:t>
            </a:r>
            <a:r>
              <a:rPr lang="zh-CN" altLang="en-US" sz="1200" b="1" spc="30">
                <a:solidFill>
                  <a:srgbClr val="4A3A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视野</a:t>
            </a:r>
            <a:endParaRPr lang="zh-CN" altLang="en-US" sz="1200" b="1" spc="30">
              <a:solidFill>
                <a:srgbClr val="4A3A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5" name="文本框 34"/>
          <p:cNvSpPr txBox="1"/>
          <p:nvPr>
            <p:custDataLst>
              <p:tags r:id="rId34"/>
            </p:custDataLst>
          </p:nvPr>
        </p:nvSpPr>
        <p:spPr>
          <a:xfrm>
            <a:off x="7986713" y="3776663"/>
            <a:ext cx="3493818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 spc="3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遮阳构件改善光环境，却可能遮挡视野</a:t>
            </a:r>
            <a:endParaRPr sz="1500" spc="30">
              <a:solidFill>
                <a:srgbClr val="496B8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6" name="任意多边形 35"/>
          <p:cNvSpPr/>
          <p:nvPr>
            <p:custDataLst>
              <p:tags r:id="rId35"/>
            </p:custDataLst>
          </p:nvPr>
        </p:nvSpPr>
        <p:spPr>
          <a:xfrm>
            <a:off x="6433820" y="4566920"/>
            <a:ext cx="5057775" cy="619125"/>
          </a:xfrm>
          <a:custGeom>
            <a:avLst/>
            <a:gdLst>
              <a:gd name="sw" fmla="*/ 1 w 7965"/>
              <a:gd name="sh" fmla="*/ 1 h 975"/>
              <a:gd name="mins" fmla="min sw sh"/>
              <a:gd name="dsw" fmla="+- 0 sw mins"/>
              <a:gd name="dsh" fmla="+- 0 sh mins"/>
              <a:gd name="p0x0" fmla="*/ 120 w 7965"/>
              <a:gd name="p0y0" fmla="*/ 0 h 975"/>
              <a:gd name="p0x1" fmla="*/ 7845 w 7965"/>
              <a:gd name="p0y1" fmla="*/ 0 h 975"/>
              <a:gd name="p0x2" fmla="*/ 7911 w 7965"/>
              <a:gd name="p0y2" fmla="*/ 0 h 975"/>
              <a:gd name="p0x3" fmla="*/ 7965 w 7965"/>
              <a:gd name="p0y3" fmla="*/ 53 h 975"/>
              <a:gd name="p0x4" fmla="*/ 7965 w 7965"/>
              <a:gd name="p0y4" fmla="*/ 120 h 975"/>
              <a:gd name="p0x5" fmla="*/ 7965 w 7965"/>
              <a:gd name="p0y5" fmla="*/ 855 h 975"/>
              <a:gd name="p0x6" fmla="*/ 7965 w 7965"/>
              <a:gd name="p0y6" fmla="*/ 921 h 975"/>
              <a:gd name="p0x7" fmla="*/ 7911 w 7965"/>
              <a:gd name="p0y7" fmla="*/ 975 h 975"/>
              <a:gd name="p0x8" fmla="*/ 7845 w 7965"/>
              <a:gd name="p0y8" fmla="*/ 975 h 975"/>
              <a:gd name="p0x9" fmla="*/ 120 w 7965"/>
              <a:gd name="p0y9" fmla="*/ 975 h 975"/>
              <a:gd name="p0x10" fmla="*/ 53 w 7965"/>
              <a:gd name="p0y10" fmla="*/ 975 h 975"/>
              <a:gd name="p0x11" fmla="*/ 0 w 7965"/>
              <a:gd name="p0y11" fmla="*/ 921 h 975"/>
              <a:gd name="p0x12" fmla="*/ 0 w 7965"/>
              <a:gd name="p0y12" fmla="*/ 855 h 975"/>
              <a:gd name="p0x13" fmla="*/ 0 w 7965"/>
              <a:gd name="p0y13" fmla="*/ 120 h 975"/>
              <a:gd name="p0x14" fmla="*/ 0 w 7965"/>
              <a:gd name="p0y14" fmla="*/ 53 h 975"/>
              <a:gd name="p0x15" fmla="*/ 53 w 7965"/>
              <a:gd name="p0y15" fmla="*/ 0 h 975"/>
              <a:gd name="p0x16" fmla="*/ 120 w 7965"/>
              <a:gd name="p0y16" fmla="*/ 0 h 97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FFF"/>
          </a:solidFill>
          <a:ln w="9525" cmpd="sng">
            <a:solidFill>
              <a:srgbClr val="D9EBF7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>
            <p:custDataLst>
              <p:tags r:id="rId36"/>
            </p:custDataLst>
          </p:nvPr>
        </p:nvSpPr>
        <p:spPr>
          <a:xfrm>
            <a:off x="6591300" y="4838700"/>
            <a:ext cx="76200" cy="76200"/>
          </a:xfrm>
          <a:custGeom>
            <a:avLst/>
            <a:gdLst>
              <a:gd name="sw" fmla="*/ 1 w 120"/>
              <a:gd name="sh" fmla="*/ 1 h 120"/>
              <a:gd name="mins" fmla="min sw sh"/>
              <a:gd name="dsw" fmla="+- 0 sw mins"/>
              <a:gd name="dsh" fmla="+- 0 sh mins"/>
              <a:gd name="p0x0" fmla="*/ 60 w 120"/>
              <a:gd name="p0y0" fmla="*/ 0 h 120"/>
              <a:gd name="p0x1" fmla="*/ 93 w 120"/>
              <a:gd name="p0y1" fmla="*/ 0 h 120"/>
              <a:gd name="p0x2" fmla="*/ 120 w 120"/>
              <a:gd name="p0y2" fmla="*/ 26 h 120"/>
              <a:gd name="p0x3" fmla="*/ 120 w 120"/>
              <a:gd name="p0y3" fmla="*/ 60 h 120"/>
              <a:gd name="p0x4" fmla="*/ 120 w 120"/>
              <a:gd name="p0y4" fmla="*/ 93 h 120"/>
              <a:gd name="p0x5" fmla="*/ 93 w 120"/>
              <a:gd name="p0y5" fmla="*/ 120 h 120"/>
              <a:gd name="p0x6" fmla="*/ 60 w 120"/>
              <a:gd name="p0y6" fmla="*/ 120 h 120"/>
              <a:gd name="p0x7" fmla="*/ 26 w 120"/>
              <a:gd name="p0y7" fmla="*/ 120 h 120"/>
              <a:gd name="p0x8" fmla="*/ 0 w 120"/>
              <a:gd name="p0y8" fmla="*/ 93 h 120"/>
              <a:gd name="p0x9" fmla="*/ 0 w 120"/>
              <a:gd name="p0y9" fmla="*/ 60 h 120"/>
              <a:gd name="p0x10" fmla="*/ 0 w 120"/>
              <a:gd name="p0y10" fmla="*/ 26 h 120"/>
              <a:gd name="p0x11" fmla="*/ 26 w 120"/>
              <a:gd name="p0y11" fmla="*/ 0 h 120"/>
              <a:gd name="p0x12" fmla="*/ 60 w 120"/>
              <a:gd name="p0y12" fmla="*/ 0 h 12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F5A623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8" name="文本框 37"/>
          <p:cNvSpPr txBox="1"/>
          <p:nvPr>
            <p:custDataLst>
              <p:tags r:id="rId37"/>
            </p:custDataLst>
          </p:nvPr>
        </p:nvSpPr>
        <p:spPr>
          <a:xfrm>
            <a:off x="6781800" y="4710113"/>
            <a:ext cx="3493894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 spc="3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传统手段下需</a:t>
            </a:r>
            <a:r>
              <a:rPr sz="1500" b="1" spc="30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大量手工试错</a:t>
            </a:r>
            <a:r>
              <a:rPr sz="1500" spc="3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，效率低下</a:t>
            </a:r>
            <a:endParaRPr sz="1500" spc="30">
              <a:solidFill>
                <a:srgbClr val="496B8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0" name="任意多边形 39"/>
          <p:cNvSpPr/>
          <p:nvPr>
            <p:custDataLst>
              <p:tags r:id="rId38"/>
            </p:custDataLst>
          </p:nvPr>
        </p:nvSpPr>
        <p:spPr>
          <a:xfrm>
            <a:off x="461645" y="5776595"/>
            <a:ext cx="11268075" cy="619125"/>
          </a:xfrm>
          <a:custGeom>
            <a:avLst/>
            <a:gdLst>
              <a:gd name="sw" fmla="*/ 1 w 17745"/>
              <a:gd name="sh" fmla="*/ 1 h 975"/>
              <a:gd name="mins" fmla="min sw sh"/>
              <a:gd name="dsw" fmla="+- 0 sw mins"/>
              <a:gd name="dsh" fmla="+- 0 sh mins"/>
              <a:gd name="p0x0" fmla="*/ 240 w 17745"/>
              <a:gd name="p0y0" fmla="*/ 0 h 975"/>
              <a:gd name="p0x1" fmla="*/ 17505 w 17745"/>
              <a:gd name="p0y1" fmla="*/ 0 h 975"/>
              <a:gd name="p0x2" fmla="*/ 17637 w 17745"/>
              <a:gd name="p0y2" fmla="*/ 0 h 975"/>
              <a:gd name="p0x3" fmla="*/ 17745 w 17745"/>
              <a:gd name="p0y3" fmla="*/ 107 h 975"/>
              <a:gd name="p0x4" fmla="*/ 17745 w 17745"/>
              <a:gd name="p0y4" fmla="*/ 240 h 975"/>
              <a:gd name="p0x5" fmla="*/ 17745 w 17745"/>
              <a:gd name="p0y5" fmla="*/ 735 h 975"/>
              <a:gd name="p0x6" fmla="*/ 17745 w 17745"/>
              <a:gd name="p0y6" fmla="*/ 867 h 975"/>
              <a:gd name="p0x7" fmla="*/ 17637 w 17745"/>
              <a:gd name="p0y7" fmla="*/ 975 h 975"/>
              <a:gd name="p0x8" fmla="*/ 17505 w 17745"/>
              <a:gd name="p0y8" fmla="*/ 975 h 975"/>
              <a:gd name="p0x9" fmla="*/ 240 w 17745"/>
              <a:gd name="p0y9" fmla="*/ 975 h 975"/>
              <a:gd name="p0x10" fmla="*/ 107 w 17745"/>
              <a:gd name="p0y10" fmla="*/ 975 h 975"/>
              <a:gd name="p0x11" fmla="*/ 0 w 17745"/>
              <a:gd name="p0y11" fmla="*/ 867 h 975"/>
              <a:gd name="p0x12" fmla="*/ 0 w 17745"/>
              <a:gd name="p0y12" fmla="*/ 735 h 975"/>
              <a:gd name="p0x13" fmla="*/ 0 w 17745"/>
              <a:gd name="p0y13" fmla="*/ 240 h 975"/>
              <a:gd name="p0x14" fmla="*/ 0 w 17745"/>
              <a:gd name="p0y14" fmla="*/ 107 h 975"/>
              <a:gd name="p0x15" fmla="*/ 107 w 17745"/>
              <a:gd name="p0y15" fmla="*/ 0 h 975"/>
              <a:gd name="p0x16" fmla="*/ 240 w 17745"/>
              <a:gd name="p0y16" fmla="*/ 0 h 97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4EFFF"/>
          </a:solidFill>
          <a:ln w="9525" cmpd="sng">
            <a:solidFill>
              <a:srgbClr val="4AA8F5"/>
            </a:solidFill>
            <a:prstDash val="solid"/>
          </a:ln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>
            <p:custDataLst>
              <p:tags r:id="rId39"/>
            </p:custDataLst>
          </p:nvPr>
        </p:nvSpPr>
        <p:spPr>
          <a:xfrm>
            <a:off x="695325" y="5948045"/>
            <a:ext cx="838200" cy="276225"/>
          </a:xfrm>
          <a:custGeom>
            <a:avLst/>
            <a:gdLst>
              <a:gd name="sw" fmla="*/ 1 w 1320"/>
              <a:gd name="sh" fmla="*/ 1 h 435"/>
              <a:gd name="mins" fmla="min sw sh"/>
              <a:gd name="dsw" fmla="+- 0 sw mins"/>
              <a:gd name="dsh" fmla="+- 0 sh mins"/>
              <a:gd name="p0x0" fmla="*/ 217 w 1320"/>
              <a:gd name="p0y0" fmla="*/ 0 h 435"/>
              <a:gd name="p0x1" fmla="*/ 1102 w 1320"/>
              <a:gd name="p0y1" fmla="*/ 0 h 435"/>
              <a:gd name="p0x2" fmla="*/ 1222 w 1320"/>
              <a:gd name="p0y2" fmla="*/ 0 h 435"/>
              <a:gd name="p0x3" fmla="*/ 1320 w 1320"/>
              <a:gd name="p0y3" fmla="*/ 97 h 435"/>
              <a:gd name="p0x4" fmla="*/ 1320 w 1320"/>
              <a:gd name="p0y4" fmla="*/ 217 h 435"/>
              <a:gd name="p0x5" fmla="*/ 1320 w 1320"/>
              <a:gd name="p0y5" fmla="*/ 337 h 435"/>
              <a:gd name="p0x6" fmla="*/ 1222 w 1320"/>
              <a:gd name="p0y6" fmla="*/ 435 h 435"/>
              <a:gd name="p0x7" fmla="*/ 1102 w 1320"/>
              <a:gd name="p0y7" fmla="*/ 435 h 435"/>
              <a:gd name="p0x8" fmla="*/ 217 w 1320"/>
              <a:gd name="p0y8" fmla="*/ 435 h 435"/>
              <a:gd name="p0x9" fmla="*/ 97 w 1320"/>
              <a:gd name="p0y9" fmla="*/ 435 h 435"/>
              <a:gd name="p0x10" fmla="*/ 0 w 1320"/>
              <a:gd name="p0y10" fmla="*/ 337 h 435"/>
              <a:gd name="p0x11" fmla="*/ 0 w 1320"/>
              <a:gd name="p0y11" fmla="*/ 217 h 435"/>
              <a:gd name="p0x12" fmla="*/ 0 w 1320"/>
              <a:gd name="p0y12" fmla="*/ 97 h 435"/>
              <a:gd name="p0x13" fmla="*/ 97 w 1320"/>
              <a:gd name="p0y13" fmla="*/ 0 h 435"/>
              <a:gd name="p0x14" fmla="*/ 217 w 1320"/>
              <a:gd name="p0y14" fmla="*/ 0 h 43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cubicBezTo>
                  <a:pt x="p0x5" y="p0y5"/>
                  <a:pt x="p0x6" y="p0y6"/>
                  <a:pt x="p0x7" y="p0y7"/>
                </a:cubicBezTo>
                <a:lnTo>
                  <a:pt x="p0x8" y="p0y8"/>
                </a:lnTo>
                <a:cubicBezTo>
                  <a:pt x="p0x9" y="p0y9"/>
                  <a:pt x="p0x10" y="p0y10"/>
                  <a:pt x="p0x11" y="p0y11"/>
                </a:cubicBez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solidFill>
            <a:srgbClr val="0A3D5E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2" name="文本框 41"/>
          <p:cNvSpPr txBox="1"/>
          <p:nvPr>
            <p:custDataLst>
              <p:tags r:id="rId40"/>
            </p:custDataLst>
          </p:nvPr>
        </p:nvSpPr>
        <p:spPr>
          <a:xfrm>
            <a:off x="809625" y="5986463"/>
            <a:ext cx="762076" cy="20002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2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核心矛盾</a:t>
            </a:r>
            <a:endParaRPr sz="12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3" name="文本框 42"/>
          <p:cNvSpPr txBox="1"/>
          <p:nvPr>
            <p:custDataLst>
              <p:tags r:id="rId41"/>
            </p:custDataLst>
          </p:nvPr>
        </p:nvSpPr>
        <p:spPr>
          <a:xfrm>
            <a:off x="1647901" y="5919788"/>
            <a:ext cx="4572000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在“多采光”与“少得热”之间</a:t>
            </a:r>
            <a:r>
              <a:rPr sz="1500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难以快速找到平衡</a:t>
            </a:r>
            <a:endParaRPr sz="1500" b="1">
              <a:solidFill>
                <a:srgbClr val="0A3D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000">
        <p159:morph option="byObject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809625" y="1150144"/>
            <a:ext cx="1048569" cy="176213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l"/>
            <a:r>
              <a:rPr sz="1050" b="1" spc="315">
                <a:solidFill>
                  <a:srgbClr val="4AA8F5"/>
                </a:solidFill>
                <a:latin typeface="MiSans Demibold" panose="00000700000000000000" charset="-122"/>
                <a:ea typeface="MiSans Demibold" panose="00000700000000000000" charset="-122"/>
              </a:rPr>
              <a:t>CHAPTER</a:t>
            </a:r>
            <a:endParaRPr sz="1050" b="1" spc="315">
              <a:solidFill>
                <a:srgbClr val="4AA8F5"/>
              </a:solidFill>
              <a:latin typeface="MiSans Demibold" panose="00000700000000000000" charset="-122"/>
              <a:ea typeface="MiSans Demibold" panose="00000700000000000000" charset="-122"/>
            </a:endParaRPr>
          </a:p>
        </p:txBody>
      </p:sp>
      <p:sp>
        <p:nvSpPr>
          <p:cNvPr id="8" name="文本框 7"/>
          <p:cNvSpPr txBox="1"/>
          <p:nvPr>
            <p:custDataLst>
              <p:tags r:id="rId2"/>
            </p:custDataLst>
          </p:nvPr>
        </p:nvSpPr>
        <p:spPr>
          <a:xfrm>
            <a:off x="666750" y="3008471"/>
            <a:ext cx="2153917" cy="73152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lang="en-US" sz="4200" b="1" spc="84">
                <a:solidFill>
                  <a:srgbClr val="1A4A6B"/>
                </a:solidFill>
                <a:latin typeface="MiSans Demibold" panose="00000700000000000000" charset="-122"/>
                <a:ea typeface="MiSans Demibold" panose="00000700000000000000" charset="-122"/>
                <a:cs typeface="MiSans Demibold" panose="00000700000000000000" charset="-122"/>
              </a:rPr>
              <a:t>AI</a:t>
            </a:r>
            <a:r>
              <a:rPr lang="zh-CN" sz="4200" b="1" spc="84">
                <a:solidFill>
                  <a:srgbClr val="1A4A6B"/>
                </a:solidFill>
                <a:latin typeface="MiSans Demibold" panose="00000700000000000000" charset="-122"/>
                <a:ea typeface="MiSans Demibold" panose="00000700000000000000" charset="-122"/>
                <a:cs typeface="MiSans Demibold" panose="00000700000000000000" charset="-122"/>
              </a:rPr>
              <a:t>重构</a:t>
            </a:r>
            <a:endParaRPr lang="zh-CN" sz="4200" b="1" spc="84">
              <a:solidFill>
                <a:srgbClr val="1A4A6B"/>
              </a:solidFill>
              <a:latin typeface="MiSans Demibold" panose="00000700000000000000" charset="-122"/>
              <a:ea typeface="MiSans Demibold" panose="00000700000000000000" charset="-122"/>
              <a:cs typeface="MiSans Demibold" panose="00000700000000000000" charset="-122"/>
            </a:endParaRPr>
          </a:p>
        </p:txBody>
      </p:sp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666750" y="4398169"/>
            <a:ext cx="4953000" cy="633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 spc="30">
                <a:solidFill>
                  <a:srgbClr val="496B82"/>
                </a:solidFill>
                <a:latin typeface="MiSans Normal" panose="00000500000000000000" charset="-122"/>
                <a:ea typeface="MiSans Normal" panose="00000500000000000000" charset="-122"/>
              </a:rPr>
              <a:t>让光成为可以边画边算的设计材料</a:t>
            </a:r>
            <a:endParaRPr sz="1500" spc="30">
              <a:solidFill>
                <a:srgbClr val="496B82"/>
              </a:solidFill>
              <a:latin typeface="MiSans Normal" panose="00000500000000000000" charset="-122"/>
              <a:ea typeface="MiSans Normal" panose="00000500000000000000" charset="-122"/>
            </a:endParaRPr>
          </a:p>
          <a:p>
            <a:pPr algn="l">
              <a:lnSpc>
                <a:spcPct val="133000"/>
              </a:lnSpc>
            </a:pPr>
            <a:r>
              <a:rPr sz="1500" spc="30">
                <a:solidFill>
                  <a:srgbClr val="496B82"/>
                </a:solidFill>
                <a:latin typeface="MiSans Normal" panose="00000500000000000000" charset="-122"/>
                <a:ea typeface="MiSans Normal" panose="00000500000000000000" charset="-122"/>
              </a:rPr>
              <a:t>代理模型加速、多模态评估、生成式预测、数字孪生调优</a:t>
            </a:r>
            <a:endParaRPr sz="1500" spc="30">
              <a:solidFill>
                <a:srgbClr val="496B82"/>
              </a:solidFill>
              <a:latin typeface="MiSans Normal" panose="00000500000000000000" charset="-122"/>
              <a:ea typeface="MiSans Normal" panose="00000500000000000000" charset="-122"/>
            </a:endParaRPr>
          </a:p>
        </p:txBody>
      </p:sp>
      <p:sp>
        <p:nvSpPr>
          <p:cNvPr id="3" name="矩形 2"/>
          <p:cNvSpPr/>
          <p:nvPr>
            <p:custDataLst>
              <p:tags r:id="rId4"/>
            </p:custDataLst>
          </p:nvPr>
        </p:nvSpPr>
        <p:spPr>
          <a:xfrm rot="2700000">
            <a:off x="666750" y="1214120"/>
            <a:ext cx="47625" cy="47625"/>
          </a:xfrm>
          <a:prstGeom prst="rect">
            <a:avLst/>
          </a:prstGeom>
          <a:solidFill>
            <a:srgbClr val="4AA8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>
            <p:custDataLst>
              <p:tags r:id="rId5"/>
            </p:custDataLst>
          </p:nvPr>
        </p:nvSpPr>
        <p:spPr>
          <a:xfrm>
            <a:off x="1819910" y="1233170"/>
            <a:ext cx="228600" cy="9525"/>
          </a:xfrm>
          <a:prstGeom prst="rect">
            <a:avLst/>
          </a:prstGeom>
          <a:solidFill>
            <a:srgbClr val="4AA8F5">
              <a:alpha val="50001"/>
            </a:srgb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>
            <p:custDataLst>
              <p:tags r:id="rId6"/>
            </p:custDataLst>
          </p:nvPr>
        </p:nvSpPr>
        <p:spPr>
          <a:xfrm>
            <a:off x="666750" y="1597819"/>
            <a:ext cx="2569521" cy="12811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83000"/>
              </a:lnSpc>
            </a:pPr>
            <a:r>
              <a:rPr sz="9000" b="1">
                <a:solidFill>
                  <a:srgbClr val="4AA8F5">
                    <a:alpha val="15000"/>
                  </a:srgbClr>
                </a:solidFill>
                <a:latin typeface="MiSans Demibold" panose="00000700000000000000" charset="-122"/>
                <a:ea typeface="MiSans Demibold" panose="00000700000000000000" charset="-122"/>
              </a:rPr>
              <a:t>03</a:t>
            </a:r>
            <a:endParaRPr sz="9000" b="1">
              <a:solidFill>
                <a:srgbClr val="4AA8F5">
                  <a:alpha val="15000"/>
                </a:srgbClr>
              </a:solidFill>
              <a:latin typeface="MiSans Demibold" panose="00000700000000000000" charset="-122"/>
              <a:ea typeface="MiSans Demibold" panose="00000700000000000000" charset="-122"/>
            </a:endParaRPr>
          </a:p>
        </p:txBody>
      </p:sp>
      <p:sp>
        <p:nvSpPr>
          <p:cNvPr id="9" name="矩形 8"/>
          <p:cNvSpPr/>
          <p:nvPr>
            <p:custDataLst>
              <p:tags r:id="rId7"/>
            </p:custDataLst>
          </p:nvPr>
        </p:nvSpPr>
        <p:spPr>
          <a:xfrm>
            <a:off x="666750" y="4011930"/>
            <a:ext cx="381000" cy="19050"/>
          </a:xfrm>
          <a:prstGeom prst="rect">
            <a:avLst/>
          </a:prstGeom>
          <a:solidFill>
            <a:srgbClr val="4AA8F5">
              <a:alpha val="60000"/>
            </a:srgb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>
            <p:custDataLst>
              <p:tags r:id="rId8"/>
            </p:custDataLst>
          </p:nvPr>
        </p:nvSpPr>
        <p:spPr>
          <a:xfrm>
            <a:off x="666750" y="5388769"/>
            <a:ext cx="5238750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 spc="30">
                <a:solidFill>
                  <a:srgbClr val="496B82">
                    <a:alpha val="85000"/>
                  </a:srgbClr>
                </a:solidFill>
                <a:latin typeface="MiSans Normal" panose="00000500000000000000" charset="-122"/>
                <a:ea typeface="MiSans Normal" panose="00000500000000000000" charset="-122"/>
              </a:rPr>
              <a:t>代理模型加速、多模态评估、生成式预测、数字孪生调优</a:t>
            </a:r>
            <a:endParaRPr sz="1500" spc="30">
              <a:solidFill>
                <a:srgbClr val="496B82">
                  <a:alpha val="85000"/>
                </a:srgbClr>
              </a:solidFill>
              <a:latin typeface="MiSans Normal" panose="00000500000000000000" charset="-122"/>
              <a:ea typeface="MiSans Normal" panose="00000500000000000000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任意多边形 5"/>
          <p:cNvSpPr/>
          <p:nvPr>
            <p:custDataLst>
              <p:tags r:id="rId2"/>
            </p:custDataLst>
          </p:nvPr>
        </p:nvSpPr>
        <p:spPr>
          <a:xfrm>
            <a:off x="461645" y="1737995"/>
            <a:ext cx="6435725" cy="4291330"/>
          </a:xfrm>
          <a:custGeom>
            <a:avLst/>
            <a:gdLst>
              <a:gd name="sw" fmla="*/ 1 w 10134"/>
              <a:gd name="sh" fmla="*/ 1 h 6757"/>
              <a:gd name="mins" fmla="min sw sh"/>
              <a:gd name="dsw" fmla="+- 0 sw mins"/>
              <a:gd name="dsh" fmla="+- 0 sh mins"/>
              <a:gd name="p0x0" fmla="*/ 120 w 10134"/>
              <a:gd name="p0y0" fmla="*/ 0 h 6757"/>
              <a:gd name="p0x1" fmla="*/ 10014 w 10134"/>
              <a:gd name="p0y1" fmla="*/ 0 h 6757"/>
              <a:gd name="p0x2" fmla="*/ 10081 w 10134"/>
              <a:gd name="p0y2" fmla="*/ 0 h 6757"/>
              <a:gd name="p0x3" fmla="*/ 10134 w 10134"/>
              <a:gd name="p0y3" fmla="*/ 53 h 6757"/>
              <a:gd name="p0x4" fmla="*/ 10134 w 10134"/>
              <a:gd name="p0y4" fmla="*/ 120 h 6757"/>
              <a:gd name="p0x5" fmla="*/ 10134 w 10134"/>
              <a:gd name="p0y5" fmla="*/ 6637 h 6757"/>
              <a:gd name="p0x6" fmla="*/ 10134 w 10134"/>
              <a:gd name="p0y6" fmla="*/ 6703 h 6757"/>
              <a:gd name="p0x7" fmla="*/ 10081 w 10134"/>
              <a:gd name="p0y7" fmla="*/ 6757 h 6757"/>
              <a:gd name="p0x8" fmla="*/ 10014 w 10134"/>
              <a:gd name="p0y8" fmla="*/ 6757 h 6757"/>
              <a:gd name="p0x9" fmla="*/ 120 w 10134"/>
              <a:gd name="p0y9" fmla="*/ 6757 h 6757"/>
              <a:gd name="p0x10" fmla="*/ 53 w 10134"/>
              <a:gd name="p0y10" fmla="*/ 6757 h 6757"/>
              <a:gd name="p0x11" fmla="*/ 0 w 10134"/>
              <a:gd name="p0y11" fmla="*/ 6703 h 6757"/>
              <a:gd name="p0x12" fmla="*/ 0 w 10134"/>
              <a:gd name="p0y12" fmla="*/ 6637 h 6757"/>
              <a:gd name="p0x13" fmla="*/ 0 w 10134"/>
              <a:gd name="p0y13" fmla="*/ 120 h 6757"/>
              <a:gd name="p0x14" fmla="*/ 0 w 10134"/>
              <a:gd name="p0y14" fmla="*/ 53 h 6757"/>
              <a:gd name="p0x15" fmla="*/ 53 w 10134"/>
              <a:gd name="p0y15" fmla="*/ 0 h 6757"/>
              <a:gd name="p0x16" fmla="*/ 120 w 10134"/>
              <a:gd name="p0y16" fmla="*/ 0 h 6757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7FCFF"/>
          </a:solidFill>
          <a:ln w="9525" cmpd="sng">
            <a:solidFill>
              <a:srgbClr val="D9EBF7"/>
            </a:solidFill>
            <a:prstDash val="solid"/>
          </a:ln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>
            <p:custDataLst>
              <p:tags r:id="rId3"/>
            </p:custDataLst>
          </p:nvPr>
        </p:nvSpPr>
        <p:spPr>
          <a:xfrm>
            <a:off x="657225" y="1917383"/>
            <a:ext cx="6045174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lang="en-US" altLang="en-US" sz="21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ANN </a:t>
            </a:r>
            <a:r>
              <a:rPr lang="zh-CN" altLang="en-US" sz="21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代理模型预测精度（</a:t>
            </a:r>
            <a:r>
              <a:rPr lang="en-US" altLang="zh-CN" sz="21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R²</a:t>
            </a:r>
            <a:r>
              <a:rPr lang="zh-CN" altLang="en-US" sz="21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</a:t>
            </a:r>
            <a:endParaRPr lang="zh-CN" altLang="en-US" sz="210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7130415" y="1733550"/>
            <a:ext cx="4604385" cy="1306195"/>
            <a:chOff x="11229" y="2730"/>
            <a:chExt cx="7251" cy="2057"/>
          </a:xfrm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grpSpPr>
        <p:sp>
          <p:nvSpPr>
            <p:cNvPr id="10" name="任意多边形 9"/>
            <p:cNvSpPr/>
            <p:nvPr>
              <p:custDataLst>
                <p:tags r:id="rId4"/>
              </p:custDataLst>
            </p:nvPr>
          </p:nvSpPr>
          <p:spPr>
            <a:xfrm>
              <a:off x="11229" y="2730"/>
              <a:ext cx="7251" cy="2057"/>
            </a:xfrm>
            <a:custGeom>
              <a:avLst/>
              <a:gdLst>
                <a:gd name="sw" fmla="*/ 1 w 7250"/>
                <a:gd name="sh" fmla="*/ 1 h 2057"/>
                <a:gd name="mins" fmla="min sw sh"/>
                <a:gd name="dsw" fmla="+- 0 sw mins"/>
                <a:gd name="dsh" fmla="+- 0 sh mins"/>
                <a:gd name="p0x0" fmla="*/ 120 w 7250"/>
                <a:gd name="p0y0" fmla="*/ 0 h 2057"/>
                <a:gd name="p0x1" fmla="*/ 7130 w 7250"/>
                <a:gd name="p0y1" fmla="*/ 0 h 2057"/>
                <a:gd name="p0x2" fmla="*/ 7196 w 7250"/>
                <a:gd name="p0y2" fmla="*/ 0 h 2057"/>
                <a:gd name="p0x3" fmla="*/ 7250 w 7250"/>
                <a:gd name="p0y3" fmla="*/ 53 h 2057"/>
                <a:gd name="p0x4" fmla="*/ 7250 w 7250"/>
                <a:gd name="p0y4" fmla="*/ 120 h 2057"/>
                <a:gd name="p0x5" fmla="*/ 7250 w 7250"/>
                <a:gd name="p0y5" fmla="*/ 1937 h 2057"/>
                <a:gd name="p0x6" fmla="*/ 7250 w 7250"/>
                <a:gd name="p0y6" fmla="*/ 2003 h 2057"/>
                <a:gd name="p0x7" fmla="*/ 7196 w 7250"/>
                <a:gd name="p0y7" fmla="*/ 2057 h 2057"/>
                <a:gd name="p0x8" fmla="*/ 7130 w 7250"/>
                <a:gd name="p0y8" fmla="*/ 2057 h 2057"/>
                <a:gd name="p0x9" fmla="*/ 120 w 7250"/>
                <a:gd name="p0y9" fmla="*/ 2057 h 2057"/>
                <a:gd name="p0x10" fmla="*/ 53 w 7250"/>
                <a:gd name="p0y10" fmla="*/ 2057 h 2057"/>
                <a:gd name="p0x11" fmla="*/ 0 w 7250"/>
                <a:gd name="p0y11" fmla="*/ 2003 h 2057"/>
                <a:gd name="p0x12" fmla="*/ 0 w 7250"/>
                <a:gd name="p0y12" fmla="*/ 1937 h 2057"/>
                <a:gd name="p0x13" fmla="*/ 0 w 7250"/>
                <a:gd name="p0y13" fmla="*/ 120 h 2057"/>
                <a:gd name="p0x14" fmla="*/ 0 w 7250"/>
                <a:gd name="p0y14" fmla="*/ 53 h 2057"/>
                <a:gd name="p0x15" fmla="*/ 53 w 7250"/>
                <a:gd name="p0y15" fmla="*/ 0 h 2057"/>
                <a:gd name="p0x16" fmla="*/ 120 w 7250"/>
                <a:gd name="p0y16" fmla="*/ 0 h 2057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lnTo>
                    <a:pt x="p0x5" y="p0y5"/>
                  </a:lnTo>
                  <a:cubicBezTo>
                    <a:pt x="p0x6" y="p0y6"/>
                    <a:pt x="p0x7" y="p0y7"/>
                    <a:pt x="p0x8" y="p0y8"/>
                  </a:cubicBezTo>
                  <a:lnTo>
                    <a:pt x="p0x9" y="p0y9"/>
                  </a:lnTo>
                  <a:cubicBezTo>
                    <a:pt x="p0x10" y="p0y10"/>
                    <a:pt x="p0x11" y="p0y11"/>
                    <a:pt x="p0x12" y="p0y12"/>
                  </a:cubicBezTo>
                  <a:lnTo>
                    <a:pt x="p0x13" y="p0y13"/>
                  </a:lnTo>
                  <a:cubicBezTo>
                    <a:pt x="p0x14" y="p0y14"/>
                    <a:pt x="p0x15" y="p0y15"/>
                    <a:pt x="p0x16" y="p0y16"/>
                  </a:cubicBezTo>
                  <a:close/>
                </a:path>
              </a:pathLst>
            </a:custGeom>
            <a:solidFill>
              <a:srgbClr val="F7FCFF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1" name="任意多边形 10"/>
            <p:cNvSpPr/>
            <p:nvPr>
              <p:custDataLst>
                <p:tags r:id="rId5"/>
              </p:custDataLst>
            </p:nvPr>
          </p:nvSpPr>
          <p:spPr>
            <a:xfrm>
              <a:off x="11289" y="2730"/>
              <a:ext cx="7155" cy="45"/>
            </a:xfrm>
            <a:custGeom>
              <a:avLst/>
              <a:gdLst>
                <a:gd name="sw" fmla="*/ 1 w 7154"/>
                <a:gd name="sh" fmla="*/ 1 h 45"/>
                <a:gd name="mins" fmla="min sw sh"/>
                <a:gd name="dsw" fmla="+- 0 sw mins"/>
                <a:gd name="dsh" fmla="+- 0 sh mins"/>
                <a:gd name="p0x0" fmla="*/ 60 w 7154"/>
                <a:gd name="p0y0" fmla="*/ 0 h 45"/>
                <a:gd name="p0x1" fmla="*/ 7070 w 7154"/>
                <a:gd name="p0y1" fmla="*/ 0 h 45"/>
                <a:gd name="p0x2" fmla="*/ 7103 w 7154"/>
                <a:gd name="p0y2" fmla="*/ 0 h 45"/>
                <a:gd name="p0x3" fmla="*/ 7133 w 7154"/>
                <a:gd name="p0y3" fmla="*/ 13 h 45"/>
                <a:gd name="p0x4" fmla="*/ 7154 w 7154"/>
                <a:gd name="p0y4" fmla="*/ 35 h 45"/>
                <a:gd name="p0x5" fmla="*/ 7144 w 7154"/>
                <a:gd name="p0y5" fmla="*/ 45 h 45"/>
                <a:gd name="p0x6" fmla="*/ 7125 w 7154"/>
                <a:gd name="p0y6" fmla="*/ 26 h 45"/>
                <a:gd name="p0x7" fmla="*/ 7099 w 7154"/>
                <a:gd name="p0y7" fmla="*/ 15 h 45"/>
                <a:gd name="p0x8" fmla="*/ 7070 w 7154"/>
                <a:gd name="p0y8" fmla="*/ 15 h 45"/>
                <a:gd name="p0x9" fmla="*/ 60 w 7154"/>
                <a:gd name="p0y9" fmla="*/ 15 h 45"/>
                <a:gd name="p0x10" fmla="*/ 43 w 7154"/>
                <a:gd name="p0y10" fmla="*/ 15 h 45"/>
                <a:gd name="p0x11" fmla="*/ 28 w 7154"/>
                <a:gd name="p0y11" fmla="*/ 20 h 45"/>
                <a:gd name="p0x12" fmla="*/ 15 w 7154"/>
                <a:gd name="p0y12" fmla="*/ 29 h 45"/>
                <a:gd name="p0x13" fmla="*/ 0 w 7154"/>
                <a:gd name="p0y13" fmla="*/ 16 h 45"/>
                <a:gd name="p0x14" fmla="*/ 0 w 7154"/>
                <a:gd name="p0y14" fmla="*/ 16 h 45"/>
                <a:gd name="p0x15" fmla="*/ 17 w 7154"/>
                <a:gd name="p0y15" fmla="*/ 5 h 45"/>
                <a:gd name="p0x16" fmla="*/ 38 w 7154"/>
                <a:gd name="p0y16" fmla="*/ 0 h 45"/>
                <a:gd name="p0x17" fmla="*/ 60 w 7154"/>
                <a:gd name="p0y17" fmla="*/ 0 h 45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lnTo>
                    <a:pt x="p0x5" y="p0y5"/>
                  </a:lnTo>
                  <a:cubicBezTo>
                    <a:pt x="p0x6" y="p0y6"/>
                    <a:pt x="p0x7" y="p0y7"/>
                    <a:pt x="p0x8" y="p0y8"/>
                  </a:cubicBezTo>
                  <a:lnTo>
                    <a:pt x="p0x9" y="p0y9"/>
                  </a:lnTo>
                  <a:cubicBezTo>
                    <a:pt x="p0x10" y="p0y10"/>
                    <a:pt x="p0x11" y="p0y11"/>
                    <a:pt x="p0x12" y="p0y12"/>
                  </a:cubicBezTo>
                  <a:lnTo>
                    <a:pt x="p0x13" y="p0y13"/>
                  </a:lnTo>
                  <a:lnTo>
                    <a:pt x="p0x14" y="p0y14"/>
                  </a:lnTo>
                  <a:cubicBezTo>
                    <a:pt x="p0x15" y="p0y15"/>
                    <a:pt x="p0x16" y="p0y16"/>
                    <a:pt x="p0x17" y="p0y17"/>
                  </a:cubicBezTo>
                  <a:close/>
                </a:path>
              </a:pathLst>
            </a:custGeom>
            <a:solidFill>
              <a:srgbClr val="D9EBF7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>
              <p:custDataLst>
                <p:tags r:id="rId6"/>
              </p:custDataLst>
            </p:nvPr>
          </p:nvSpPr>
          <p:spPr>
            <a:xfrm>
              <a:off x="18434" y="2765"/>
              <a:ext cx="46" cy="1987"/>
            </a:xfrm>
            <a:custGeom>
              <a:avLst/>
              <a:gdLst>
                <a:gd name="sw" fmla="*/ 1 w 45"/>
                <a:gd name="sh" fmla="*/ 1 h 1987"/>
                <a:gd name="mins" fmla="min sw sh"/>
                <a:gd name="dsw" fmla="+- 0 sw mins"/>
                <a:gd name="dsh" fmla="+- 0 sh mins"/>
                <a:gd name="p0x0" fmla="*/ 45 w 45"/>
                <a:gd name="p0y0" fmla="*/ 84 h 1987"/>
                <a:gd name="p0x1" fmla="*/ 45 w 45"/>
                <a:gd name="p0y1" fmla="*/ 1902 h 1987"/>
                <a:gd name="p0x2" fmla="*/ 45 w 45"/>
                <a:gd name="p0y2" fmla="*/ 1935 h 1987"/>
                <a:gd name="p0x3" fmla="*/ 32 w 45"/>
                <a:gd name="p0y3" fmla="*/ 1965 h 1987"/>
                <a:gd name="p0x4" fmla="*/ 10 w 45"/>
                <a:gd name="p0y4" fmla="*/ 1987 h 1987"/>
                <a:gd name="p0x5" fmla="*/ 0 w 45"/>
                <a:gd name="p0y5" fmla="*/ 1976 h 1987"/>
                <a:gd name="p0x6" fmla="*/ 19 w 45"/>
                <a:gd name="p0y6" fmla="*/ 1957 h 1987"/>
                <a:gd name="p0x7" fmla="*/ 30 w 45"/>
                <a:gd name="p0y7" fmla="*/ 1931 h 1987"/>
                <a:gd name="p0x8" fmla="*/ 30 w 45"/>
                <a:gd name="p0y8" fmla="*/ 1902 h 1987"/>
                <a:gd name="p0x9" fmla="*/ 30 w 45"/>
                <a:gd name="p0y9" fmla="*/ 84 h 1987"/>
                <a:gd name="p0x10" fmla="*/ 30 w 45"/>
                <a:gd name="p0y10" fmla="*/ 55 h 1987"/>
                <a:gd name="p0x11" fmla="*/ 19 w 45"/>
                <a:gd name="p0y11" fmla="*/ 29 h 1987"/>
                <a:gd name="p0x12" fmla="*/ 0 w 45"/>
                <a:gd name="p0y12" fmla="*/ 10 h 1987"/>
                <a:gd name="p0x13" fmla="*/ 10 w 45"/>
                <a:gd name="p0y13" fmla="*/ 0 h 1987"/>
                <a:gd name="p0x14" fmla="*/ 32 w 45"/>
                <a:gd name="p0y14" fmla="*/ 21 h 1987"/>
                <a:gd name="p0x15" fmla="*/ 45 w 45"/>
                <a:gd name="p0y15" fmla="*/ 51 h 1987"/>
                <a:gd name="p0x16" fmla="*/ 45 w 45"/>
                <a:gd name="p0y16" fmla="*/ 84 h 1987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lnTo>
                    <a:pt x="p0x5" y="p0y5"/>
                  </a:lnTo>
                  <a:cubicBezTo>
                    <a:pt x="p0x6" y="p0y6"/>
                    <a:pt x="p0x7" y="p0y7"/>
                    <a:pt x="p0x8" y="p0y8"/>
                  </a:cubicBezTo>
                  <a:lnTo>
                    <a:pt x="p0x9" y="p0y9"/>
                  </a:lnTo>
                  <a:cubicBezTo>
                    <a:pt x="p0x10" y="p0y10"/>
                    <a:pt x="p0x11" y="p0y11"/>
                    <a:pt x="p0x12" y="p0y12"/>
                  </a:cubicBezTo>
                  <a:lnTo>
                    <a:pt x="p0x13" y="p0y13"/>
                  </a:lnTo>
                  <a:cubicBezTo>
                    <a:pt x="p0x14" y="p0y14"/>
                    <a:pt x="p0x15" y="p0y15"/>
                    <a:pt x="p0x16" y="p0y16"/>
                  </a:cubicBezTo>
                  <a:close/>
                </a:path>
              </a:pathLst>
            </a:custGeom>
            <a:solidFill>
              <a:srgbClr val="D9EBF7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3" name="任意多边形 12"/>
            <p:cNvSpPr/>
            <p:nvPr>
              <p:custDataLst>
                <p:tags r:id="rId7"/>
              </p:custDataLst>
            </p:nvPr>
          </p:nvSpPr>
          <p:spPr>
            <a:xfrm>
              <a:off x="11289" y="4741"/>
              <a:ext cx="7155" cy="46"/>
            </a:xfrm>
            <a:custGeom>
              <a:avLst/>
              <a:gdLst>
                <a:gd name="sw" fmla="*/ 1 w 7154"/>
                <a:gd name="sh" fmla="*/ 1 h 45"/>
                <a:gd name="mins" fmla="min sw sh"/>
                <a:gd name="dsw" fmla="+- 0 sw mins"/>
                <a:gd name="dsh" fmla="+- 0 sh mins"/>
                <a:gd name="p0x0" fmla="*/ 7070 w 7154"/>
                <a:gd name="p0y0" fmla="*/ 45 h 45"/>
                <a:gd name="p0x1" fmla="*/ 60 w 7154"/>
                <a:gd name="p0y1" fmla="*/ 45 h 45"/>
                <a:gd name="p0x2" fmla="*/ 38 w 7154"/>
                <a:gd name="p0y2" fmla="*/ 45 h 45"/>
                <a:gd name="p0x3" fmla="*/ 17 w 7154"/>
                <a:gd name="p0y3" fmla="*/ 39 h 45"/>
                <a:gd name="p0x4" fmla="*/ 0 w 7154"/>
                <a:gd name="p0y4" fmla="*/ 29 h 45"/>
                <a:gd name="p0x5" fmla="*/ 15 w 7154"/>
                <a:gd name="p0y5" fmla="*/ 16 h 45"/>
                <a:gd name="p0x6" fmla="*/ 15 w 7154"/>
                <a:gd name="p0y6" fmla="*/ 16 h 45"/>
                <a:gd name="p0x7" fmla="*/ 28 w 7154"/>
                <a:gd name="p0y7" fmla="*/ 25 h 45"/>
                <a:gd name="p0x8" fmla="*/ 43 w 7154"/>
                <a:gd name="p0y8" fmla="*/ 30 h 45"/>
                <a:gd name="p0x9" fmla="*/ 60 w 7154"/>
                <a:gd name="p0y9" fmla="*/ 30 h 45"/>
                <a:gd name="p0x10" fmla="*/ 7070 w 7154"/>
                <a:gd name="p0y10" fmla="*/ 30 h 45"/>
                <a:gd name="p0x11" fmla="*/ 7099 w 7154"/>
                <a:gd name="p0y11" fmla="*/ 30 h 45"/>
                <a:gd name="p0x12" fmla="*/ 7125 w 7154"/>
                <a:gd name="p0y12" fmla="*/ 19 h 45"/>
                <a:gd name="p0x13" fmla="*/ 7144 w 7154"/>
                <a:gd name="p0y13" fmla="*/ 0 h 45"/>
                <a:gd name="p0x14" fmla="*/ 7154 w 7154"/>
                <a:gd name="p0y14" fmla="*/ 10 h 45"/>
                <a:gd name="p0x15" fmla="*/ 7133 w 7154"/>
                <a:gd name="p0y15" fmla="*/ 32 h 45"/>
                <a:gd name="p0x16" fmla="*/ 7103 w 7154"/>
                <a:gd name="p0y16" fmla="*/ 45 h 45"/>
                <a:gd name="p0x17" fmla="*/ 7070 w 7154"/>
                <a:gd name="p0y17" fmla="*/ 45 h 45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lnTo>
                    <a:pt x="p0x5" y="p0y5"/>
                  </a:lnTo>
                  <a:lnTo>
                    <a:pt x="p0x6" y="p0y6"/>
                  </a:lnTo>
                  <a:cubicBezTo>
                    <a:pt x="p0x7" y="p0y7"/>
                    <a:pt x="p0x8" y="p0y8"/>
                    <a:pt x="p0x9" y="p0y9"/>
                  </a:cubicBezTo>
                  <a:lnTo>
                    <a:pt x="p0x10" y="p0y10"/>
                  </a:lnTo>
                  <a:cubicBezTo>
                    <a:pt x="p0x11" y="p0y11"/>
                    <a:pt x="p0x12" y="p0y12"/>
                    <a:pt x="p0x13" y="p0y13"/>
                  </a:cubicBezTo>
                  <a:lnTo>
                    <a:pt x="p0x14" y="p0y14"/>
                  </a:lnTo>
                  <a:cubicBezTo>
                    <a:pt x="p0x15" y="p0y15"/>
                    <a:pt x="p0x16" y="p0y16"/>
                    <a:pt x="p0x17" y="p0y17"/>
                  </a:cubicBezTo>
                  <a:close/>
                </a:path>
              </a:pathLst>
            </a:custGeom>
            <a:solidFill>
              <a:srgbClr val="D9EBF7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4" name="任意多边形 13"/>
            <p:cNvSpPr/>
            <p:nvPr>
              <p:custDataLst>
                <p:tags r:id="rId8"/>
              </p:custDataLst>
            </p:nvPr>
          </p:nvSpPr>
          <p:spPr>
            <a:xfrm>
              <a:off x="11229" y="2746"/>
              <a:ext cx="75" cy="2025"/>
            </a:xfrm>
            <a:custGeom>
              <a:avLst/>
              <a:gdLst>
                <a:gd name="sw" fmla="*/ 1 w 75"/>
                <a:gd name="sh" fmla="*/ 1 h 2025"/>
                <a:gd name="mins" fmla="min sw sh"/>
                <a:gd name="dsw" fmla="+- 0 sw mins"/>
                <a:gd name="dsh" fmla="+- 0 sh mins"/>
                <a:gd name="p0x0" fmla="*/ 0 w 75"/>
                <a:gd name="p0y0" fmla="*/ 1921 h 2025"/>
                <a:gd name="p0x1" fmla="*/ 0 w 75"/>
                <a:gd name="p0y1" fmla="*/ 103 h 2025"/>
                <a:gd name="p0x2" fmla="*/ 0 w 75"/>
                <a:gd name="p0y2" fmla="*/ 59 h 2025"/>
                <a:gd name="p0x3" fmla="*/ 24 w 75"/>
                <a:gd name="p0y3" fmla="*/ 20 h 2025"/>
                <a:gd name="p0x4" fmla="*/ 59 w 75"/>
                <a:gd name="p0y4" fmla="*/ 0 h 2025"/>
                <a:gd name="p0x5" fmla="*/ 75 w 75"/>
                <a:gd name="p0y5" fmla="*/ 13 h 2025"/>
                <a:gd name="p0x6" fmla="*/ 74 w 75"/>
                <a:gd name="p0y6" fmla="*/ 12 h 2025"/>
                <a:gd name="p0x7" fmla="*/ 48 w 75"/>
                <a:gd name="p0y7" fmla="*/ 31 h 2025"/>
                <a:gd name="p0x8" fmla="*/ 30 w 75"/>
                <a:gd name="p0y8" fmla="*/ 65 h 2025"/>
                <a:gd name="p0x9" fmla="*/ 30 w 75"/>
                <a:gd name="p0y9" fmla="*/ 103 h 2025"/>
                <a:gd name="p0x10" fmla="*/ 30 w 75"/>
                <a:gd name="p0y10" fmla="*/ 1921 h 2025"/>
                <a:gd name="p0x11" fmla="*/ 30 w 75"/>
                <a:gd name="p0y11" fmla="*/ 1960 h 2025"/>
                <a:gd name="p0x12" fmla="*/ 48 w 75"/>
                <a:gd name="p0y12" fmla="*/ 1994 h 2025"/>
                <a:gd name="p0x13" fmla="*/ 74 w 75"/>
                <a:gd name="p0y13" fmla="*/ 2012 h 2025"/>
                <a:gd name="p0x14" fmla="*/ 60 w 75"/>
                <a:gd name="p0y14" fmla="*/ 2025 h 2025"/>
                <a:gd name="p0x15" fmla="*/ 59 w 75"/>
                <a:gd name="p0y15" fmla="*/ 2025 h 2025"/>
                <a:gd name="p0x16" fmla="*/ 24 w 75"/>
                <a:gd name="p0y16" fmla="*/ 2004 h 2025"/>
                <a:gd name="p0x17" fmla="*/ 0 w 75"/>
                <a:gd name="p0y17" fmla="*/ 1965 h 2025"/>
                <a:gd name="p0x18" fmla="*/ 0 w 75"/>
                <a:gd name="p0y18" fmla="*/ 1921 h 2025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lnTo>
                    <a:pt x="p0x5" y="p0y5"/>
                  </a:lnTo>
                  <a:lnTo>
                    <a:pt x="p0x6" y="p0y6"/>
                  </a:lnTo>
                  <a:cubicBezTo>
                    <a:pt x="p0x7" y="p0y7"/>
                    <a:pt x="p0x8" y="p0y8"/>
                    <a:pt x="p0x9" y="p0y9"/>
                  </a:cubicBezTo>
                  <a:lnTo>
                    <a:pt x="p0x10" y="p0y10"/>
                  </a:lnTo>
                  <a:cubicBezTo>
                    <a:pt x="p0x11" y="p0y11"/>
                    <a:pt x="p0x12" y="p0y12"/>
                    <a:pt x="p0x13" y="p0y13"/>
                  </a:cubicBezTo>
                  <a:lnTo>
                    <a:pt x="p0x14" y="p0y14"/>
                  </a:lnTo>
                  <a:lnTo>
                    <a:pt x="p0x15" y="p0y15"/>
                  </a:lnTo>
                  <a:cubicBezTo>
                    <a:pt x="p0x16" y="p0y16"/>
                    <a:pt x="p0x17" y="p0y17"/>
                    <a:pt x="p0x18" y="p0y18"/>
                  </a:cubicBezTo>
                  <a:close/>
                </a:path>
              </a:pathLst>
            </a:custGeom>
            <a:solidFill>
              <a:srgbClr val="4AA8F5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16" name="文本框 15"/>
          <p:cNvSpPr txBox="1"/>
          <p:nvPr>
            <p:custDataLst>
              <p:tags r:id="rId9"/>
            </p:custDataLst>
          </p:nvPr>
        </p:nvSpPr>
        <p:spPr>
          <a:xfrm>
            <a:off x="7340574" y="2212448"/>
            <a:ext cx="1219200" cy="34385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83000"/>
              </a:lnSpc>
            </a:pPr>
            <a:r>
              <a:rPr lang="en-US" sz="2400" b="1">
                <a:solidFill>
                  <a:srgbClr val="4AA8F5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446</a:t>
            </a:r>
            <a:r>
              <a:rPr lang="zh-CN" sz="2400" b="1">
                <a:solidFill>
                  <a:srgbClr val="4AA8F5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×</a:t>
            </a:r>
            <a:endParaRPr lang="zh-CN" sz="2400" b="1">
              <a:solidFill>
                <a:srgbClr val="4AA8F5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7" name="文本框 16"/>
          <p:cNvSpPr txBox="1"/>
          <p:nvPr>
            <p:custDataLst>
              <p:tags r:id="rId10"/>
            </p:custDataLst>
          </p:nvPr>
        </p:nvSpPr>
        <p:spPr>
          <a:xfrm>
            <a:off x="8712174" y="2134343"/>
            <a:ext cx="2571750" cy="500062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lang="zh-CN" altLang="en-US"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代理模型较传统仿真软件快约</a:t>
            </a:r>
            <a:r>
              <a:rPr lang="en-US" altLang="zh-CN"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endParaRPr lang="en-US" altLang="zh-CN" sz="1500">
              <a:solidFill>
                <a:srgbClr val="496B82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>
              <a:lnSpc>
                <a:spcPct val="104000"/>
              </a:lnSpc>
            </a:pPr>
            <a:r>
              <a:rPr lang="en-US" altLang="zh-CN" sz="15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446 </a:t>
            </a:r>
            <a:r>
              <a:rPr lang="zh-CN" altLang="en-US" sz="15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倍</a:t>
            </a:r>
            <a:endParaRPr lang="zh-CN" altLang="en-US" sz="150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7130415" y="3230245"/>
            <a:ext cx="4604385" cy="1305560"/>
            <a:chOff x="11229" y="5087"/>
            <a:chExt cx="7251" cy="2056"/>
          </a:xfrm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grpSpPr>
        <p:sp>
          <p:nvSpPr>
            <p:cNvPr id="18" name="任意多边形 17"/>
            <p:cNvSpPr/>
            <p:nvPr>
              <p:custDataLst>
                <p:tags r:id="rId11"/>
              </p:custDataLst>
            </p:nvPr>
          </p:nvSpPr>
          <p:spPr>
            <a:xfrm>
              <a:off x="11229" y="5087"/>
              <a:ext cx="7251" cy="2057"/>
            </a:xfrm>
            <a:custGeom>
              <a:avLst/>
              <a:gdLst>
                <a:gd name="sw" fmla="*/ 1 w 7250"/>
                <a:gd name="sh" fmla="*/ 1 h 2057"/>
                <a:gd name="mins" fmla="min sw sh"/>
                <a:gd name="dsw" fmla="+- 0 sw mins"/>
                <a:gd name="dsh" fmla="+- 0 sh mins"/>
                <a:gd name="p0x0" fmla="*/ 120 w 7250"/>
                <a:gd name="p0y0" fmla="*/ 0 h 2057"/>
                <a:gd name="p0x1" fmla="*/ 7130 w 7250"/>
                <a:gd name="p0y1" fmla="*/ 0 h 2057"/>
                <a:gd name="p0x2" fmla="*/ 7196 w 7250"/>
                <a:gd name="p0y2" fmla="*/ 0 h 2057"/>
                <a:gd name="p0x3" fmla="*/ 7250 w 7250"/>
                <a:gd name="p0y3" fmla="*/ 53 h 2057"/>
                <a:gd name="p0x4" fmla="*/ 7250 w 7250"/>
                <a:gd name="p0y4" fmla="*/ 120 h 2057"/>
                <a:gd name="p0x5" fmla="*/ 7250 w 7250"/>
                <a:gd name="p0y5" fmla="*/ 1937 h 2057"/>
                <a:gd name="p0x6" fmla="*/ 7250 w 7250"/>
                <a:gd name="p0y6" fmla="*/ 2003 h 2057"/>
                <a:gd name="p0x7" fmla="*/ 7196 w 7250"/>
                <a:gd name="p0y7" fmla="*/ 2057 h 2057"/>
                <a:gd name="p0x8" fmla="*/ 7130 w 7250"/>
                <a:gd name="p0y8" fmla="*/ 2057 h 2057"/>
                <a:gd name="p0x9" fmla="*/ 120 w 7250"/>
                <a:gd name="p0y9" fmla="*/ 2057 h 2057"/>
                <a:gd name="p0x10" fmla="*/ 53 w 7250"/>
                <a:gd name="p0y10" fmla="*/ 2057 h 2057"/>
                <a:gd name="p0x11" fmla="*/ 0 w 7250"/>
                <a:gd name="p0y11" fmla="*/ 2003 h 2057"/>
                <a:gd name="p0x12" fmla="*/ 0 w 7250"/>
                <a:gd name="p0y12" fmla="*/ 1937 h 2057"/>
                <a:gd name="p0x13" fmla="*/ 0 w 7250"/>
                <a:gd name="p0y13" fmla="*/ 120 h 2057"/>
                <a:gd name="p0x14" fmla="*/ 0 w 7250"/>
                <a:gd name="p0y14" fmla="*/ 53 h 2057"/>
                <a:gd name="p0x15" fmla="*/ 53 w 7250"/>
                <a:gd name="p0y15" fmla="*/ 0 h 2057"/>
                <a:gd name="p0x16" fmla="*/ 120 w 7250"/>
                <a:gd name="p0y16" fmla="*/ 0 h 2057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lnTo>
                    <a:pt x="p0x5" y="p0y5"/>
                  </a:lnTo>
                  <a:cubicBezTo>
                    <a:pt x="p0x6" y="p0y6"/>
                    <a:pt x="p0x7" y="p0y7"/>
                    <a:pt x="p0x8" y="p0y8"/>
                  </a:cubicBezTo>
                  <a:lnTo>
                    <a:pt x="p0x9" y="p0y9"/>
                  </a:lnTo>
                  <a:cubicBezTo>
                    <a:pt x="p0x10" y="p0y10"/>
                    <a:pt x="p0x11" y="p0y11"/>
                    <a:pt x="p0x12" y="p0y12"/>
                  </a:cubicBezTo>
                  <a:lnTo>
                    <a:pt x="p0x13" y="p0y13"/>
                  </a:lnTo>
                  <a:cubicBezTo>
                    <a:pt x="p0x14" y="p0y14"/>
                    <a:pt x="p0x15" y="p0y15"/>
                    <a:pt x="p0x16" y="p0y16"/>
                  </a:cubicBezTo>
                  <a:close/>
                </a:path>
              </a:pathLst>
            </a:custGeom>
            <a:solidFill>
              <a:srgbClr val="F7FCFF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9" name="任意多边形 18"/>
            <p:cNvSpPr/>
            <p:nvPr>
              <p:custDataLst>
                <p:tags r:id="rId12"/>
              </p:custDataLst>
            </p:nvPr>
          </p:nvSpPr>
          <p:spPr>
            <a:xfrm>
              <a:off x="11289" y="5087"/>
              <a:ext cx="7155" cy="46"/>
            </a:xfrm>
            <a:custGeom>
              <a:avLst/>
              <a:gdLst>
                <a:gd name="sw" fmla="*/ 1 w 7154"/>
                <a:gd name="sh" fmla="*/ 1 h 45"/>
                <a:gd name="mins" fmla="min sw sh"/>
                <a:gd name="dsw" fmla="+- 0 sw mins"/>
                <a:gd name="dsh" fmla="+- 0 sh mins"/>
                <a:gd name="p0x0" fmla="*/ 60 w 7154"/>
                <a:gd name="p0y0" fmla="*/ 0 h 45"/>
                <a:gd name="p0x1" fmla="*/ 7070 w 7154"/>
                <a:gd name="p0y1" fmla="*/ 0 h 45"/>
                <a:gd name="p0x2" fmla="*/ 7103 w 7154"/>
                <a:gd name="p0y2" fmla="*/ 0 h 45"/>
                <a:gd name="p0x3" fmla="*/ 7133 w 7154"/>
                <a:gd name="p0y3" fmla="*/ 13 h 45"/>
                <a:gd name="p0x4" fmla="*/ 7154 w 7154"/>
                <a:gd name="p0y4" fmla="*/ 35 h 45"/>
                <a:gd name="p0x5" fmla="*/ 7144 w 7154"/>
                <a:gd name="p0y5" fmla="*/ 45 h 45"/>
                <a:gd name="p0x6" fmla="*/ 7125 w 7154"/>
                <a:gd name="p0y6" fmla="*/ 26 h 45"/>
                <a:gd name="p0x7" fmla="*/ 7099 w 7154"/>
                <a:gd name="p0y7" fmla="*/ 15 h 45"/>
                <a:gd name="p0x8" fmla="*/ 7070 w 7154"/>
                <a:gd name="p0y8" fmla="*/ 15 h 45"/>
                <a:gd name="p0x9" fmla="*/ 60 w 7154"/>
                <a:gd name="p0y9" fmla="*/ 15 h 45"/>
                <a:gd name="p0x10" fmla="*/ 43 w 7154"/>
                <a:gd name="p0y10" fmla="*/ 15 h 45"/>
                <a:gd name="p0x11" fmla="*/ 28 w 7154"/>
                <a:gd name="p0y11" fmla="*/ 20 h 45"/>
                <a:gd name="p0x12" fmla="*/ 15 w 7154"/>
                <a:gd name="p0y12" fmla="*/ 29 h 45"/>
                <a:gd name="p0x13" fmla="*/ 0 w 7154"/>
                <a:gd name="p0y13" fmla="*/ 16 h 45"/>
                <a:gd name="p0x14" fmla="*/ 0 w 7154"/>
                <a:gd name="p0y14" fmla="*/ 16 h 45"/>
                <a:gd name="p0x15" fmla="*/ 17 w 7154"/>
                <a:gd name="p0y15" fmla="*/ 5 h 45"/>
                <a:gd name="p0x16" fmla="*/ 38 w 7154"/>
                <a:gd name="p0y16" fmla="*/ 0 h 45"/>
                <a:gd name="p0x17" fmla="*/ 60 w 7154"/>
                <a:gd name="p0y17" fmla="*/ 0 h 45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lnTo>
                    <a:pt x="p0x5" y="p0y5"/>
                  </a:lnTo>
                  <a:cubicBezTo>
                    <a:pt x="p0x6" y="p0y6"/>
                    <a:pt x="p0x7" y="p0y7"/>
                    <a:pt x="p0x8" y="p0y8"/>
                  </a:cubicBezTo>
                  <a:lnTo>
                    <a:pt x="p0x9" y="p0y9"/>
                  </a:lnTo>
                  <a:cubicBezTo>
                    <a:pt x="p0x10" y="p0y10"/>
                    <a:pt x="p0x11" y="p0y11"/>
                    <a:pt x="p0x12" y="p0y12"/>
                  </a:cubicBezTo>
                  <a:lnTo>
                    <a:pt x="p0x13" y="p0y13"/>
                  </a:lnTo>
                  <a:lnTo>
                    <a:pt x="p0x14" y="p0y14"/>
                  </a:lnTo>
                  <a:cubicBezTo>
                    <a:pt x="p0x15" y="p0y15"/>
                    <a:pt x="p0x16" y="p0y16"/>
                    <a:pt x="p0x17" y="p0y17"/>
                  </a:cubicBezTo>
                  <a:close/>
                </a:path>
              </a:pathLst>
            </a:custGeom>
            <a:solidFill>
              <a:srgbClr val="D9EBF7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0" name="任意多边形 19"/>
            <p:cNvSpPr/>
            <p:nvPr>
              <p:custDataLst>
                <p:tags r:id="rId13"/>
              </p:custDataLst>
            </p:nvPr>
          </p:nvSpPr>
          <p:spPr>
            <a:xfrm>
              <a:off x="18434" y="5122"/>
              <a:ext cx="46" cy="1987"/>
            </a:xfrm>
            <a:custGeom>
              <a:avLst/>
              <a:gdLst>
                <a:gd name="sw" fmla="*/ 1 w 45"/>
                <a:gd name="sh" fmla="*/ 1 h 1987"/>
                <a:gd name="mins" fmla="min sw sh"/>
                <a:gd name="dsw" fmla="+- 0 sw mins"/>
                <a:gd name="dsh" fmla="+- 0 sh mins"/>
                <a:gd name="p0x0" fmla="*/ 45 w 45"/>
                <a:gd name="p0y0" fmla="*/ 84 h 1987"/>
                <a:gd name="p0x1" fmla="*/ 45 w 45"/>
                <a:gd name="p0y1" fmla="*/ 1902 h 1987"/>
                <a:gd name="p0x2" fmla="*/ 45 w 45"/>
                <a:gd name="p0y2" fmla="*/ 1935 h 1987"/>
                <a:gd name="p0x3" fmla="*/ 32 w 45"/>
                <a:gd name="p0y3" fmla="*/ 1965 h 1987"/>
                <a:gd name="p0x4" fmla="*/ 10 w 45"/>
                <a:gd name="p0y4" fmla="*/ 1987 h 1987"/>
                <a:gd name="p0x5" fmla="*/ 0 w 45"/>
                <a:gd name="p0y5" fmla="*/ 1976 h 1987"/>
                <a:gd name="p0x6" fmla="*/ 19 w 45"/>
                <a:gd name="p0y6" fmla="*/ 1957 h 1987"/>
                <a:gd name="p0x7" fmla="*/ 30 w 45"/>
                <a:gd name="p0y7" fmla="*/ 1931 h 1987"/>
                <a:gd name="p0x8" fmla="*/ 30 w 45"/>
                <a:gd name="p0y8" fmla="*/ 1902 h 1987"/>
                <a:gd name="p0x9" fmla="*/ 30 w 45"/>
                <a:gd name="p0y9" fmla="*/ 84 h 1987"/>
                <a:gd name="p0x10" fmla="*/ 30 w 45"/>
                <a:gd name="p0y10" fmla="*/ 55 h 1987"/>
                <a:gd name="p0x11" fmla="*/ 19 w 45"/>
                <a:gd name="p0y11" fmla="*/ 29 h 1987"/>
                <a:gd name="p0x12" fmla="*/ 0 w 45"/>
                <a:gd name="p0y12" fmla="*/ 10 h 1987"/>
                <a:gd name="p0x13" fmla="*/ 10 w 45"/>
                <a:gd name="p0y13" fmla="*/ 0 h 1987"/>
                <a:gd name="p0x14" fmla="*/ 32 w 45"/>
                <a:gd name="p0y14" fmla="*/ 21 h 1987"/>
                <a:gd name="p0x15" fmla="*/ 45 w 45"/>
                <a:gd name="p0y15" fmla="*/ 51 h 1987"/>
                <a:gd name="p0x16" fmla="*/ 45 w 45"/>
                <a:gd name="p0y16" fmla="*/ 84 h 1987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lnTo>
                    <a:pt x="p0x5" y="p0y5"/>
                  </a:lnTo>
                  <a:cubicBezTo>
                    <a:pt x="p0x6" y="p0y6"/>
                    <a:pt x="p0x7" y="p0y7"/>
                    <a:pt x="p0x8" y="p0y8"/>
                  </a:cubicBezTo>
                  <a:lnTo>
                    <a:pt x="p0x9" y="p0y9"/>
                  </a:lnTo>
                  <a:cubicBezTo>
                    <a:pt x="p0x10" y="p0y10"/>
                    <a:pt x="p0x11" y="p0y11"/>
                    <a:pt x="p0x12" y="p0y12"/>
                  </a:cubicBezTo>
                  <a:lnTo>
                    <a:pt x="p0x13" y="p0y13"/>
                  </a:lnTo>
                  <a:cubicBezTo>
                    <a:pt x="p0x14" y="p0y14"/>
                    <a:pt x="p0x15" y="p0y15"/>
                    <a:pt x="p0x16" y="p0y16"/>
                  </a:cubicBezTo>
                  <a:close/>
                </a:path>
              </a:pathLst>
            </a:custGeom>
            <a:solidFill>
              <a:srgbClr val="D9EBF7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1" name="任意多边形 20"/>
            <p:cNvSpPr/>
            <p:nvPr>
              <p:custDataLst>
                <p:tags r:id="rId14"/>
              </p:custDataLst>
            </p:nvPr>
          </p:nvSpPr>
          <p:spPr>
            <a:xfrm>
              <a:off x="11289" y="7099"/>
              <a:ext cx="7155" cy="45"/>
            </a:xfrm>
            <a:custGeom>
              <a:avLst/>
              <a:gdLst>
                <a:gd name="sw" fmla="*/ 1 w 7154"/>
                <a:gd name="sh" fmla="*/ 1 h 45"/>
                <a:gd name="mins" fmla="min sw sh"/>
                <a:gd name="dsw" fmla="+- 0 sw mins"/>
                <a:gd name="dsh" fmla="+- 0 sh mins"/>
                <a:gd name="p0x0" fmla="*/ 7070 w 7154"/>
                <a:gd name="p0y0" fmla="*/ 45 h 45"/>
                <a:gd name="p0x1" fmla="*/ 60 w 7154"/>
                <a:gd name="p0y1" fmla="*/ 45 h 45"/>
                <a:gd name="p0x2" fmla="*/ 38 w 7154"/>
                <a:gd name="p0y2" fmla="*/ 45 h 45"/>
                <a:gd name="p0x3" fmla="*/ 17 w 7154"/>
                <a:gd name="p0y3" fmla="*/ 39 h 45"/>
                <a:gd name="p0x4" fmla="*/ 0 w 7154"/>
                <a:gd name="p0y4" fmla="*/ 29 h 45"/>
                <a:gd name="p0x5" fmla="*/ 15 w 7154"/>
                <a:gd name="p0y5" fmla="*/ 16 h 45"/>
                <a:gd name="p0x6" fmla="*/ 15 w 7154"/>
                <a:gd name="p0y6" fmla="*/ 16 h 45"/>
                <a:gd name="p0x7" fmla="*/ 28 w 7154"/>
                <a:gd name="p0y7" fmla="*/ 25 h 45"/>
                <a:gd name="p0x8" fmla="*/ 43 w 7154"/>
                <a:gd name="p0y8" fmla="*/ 30 h 45"/>
                <a:gd name="p0x9" fmla="*/ 60 w 7154"/>
                <a:gd name="p0y9" fmla="*/ 30 h 45"/>
                <a:gd name="p0x10" fmla="*/ 7070 w 7154"/>
                <a:gd name="p0y10" fmla="*/ 30 h 45"/>
                <a:gd name="p0x11" fmla="*/ 7099 w 7154"/>
                <a:gd name="p0y11" fmla="*/ 30 h 45"/>
                <a:gd name="p0x12" fmla="*/ 7125 w 7154"/>
                <a:gd name="p0y12" fmla="*/ 19 h 45"/>
                <a:gd name="p0x13" fmla="*/ 7144 w 7154"/>
                <a:gd name="p0y13" fmla="*/ 0 h 45"/>
                <a:gd name="p0x14" fmla="*/ 7154 w 7154"/>
                <a:gd name="p0y14" fmla="*/ 10 h 45"/>
                <a:gd name="p0x15" fmla="*/ 7133 w 7154"/>
                <a:gd name="p0y15" fmla="*/ 32 h 45"/>
                <a:gd name="p0x16" fmla="*/ 7103 w 7154"/>
                <a:gd name="p0y16" fmla="*/ 45 h 45"/>
                <a:gd name="p0x17" fmla="*/ 7070 w 7154"/>
                <a:gd name="p0y17" fmla="*/ 45 h 45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lnTo>
                    <a:pt x="p0x5" y="p0y5"/>
                  </a:lnTo>
                  <a:lnTo>
                    <a:pt x="p0x6" y="p0y6"/>
                  </a:lnTo>
                  <a:cubicBezTo>
                    <a:pt x="p0x7" y="p0y7"/>
                    <a:pt x="p0x8" y="p0y8"/>
                    <a:pt x="p0x9" y="p0y9"/>
                  </a:cubicBezTo>
                  <a:lnTo>
                    <a:pt x="p0x10" y="p0y10"/>
                  </a:lnTo>
                  <a:cubicBezTo>
                    <a:pt x="p0x11" y="p0y11"/>
                    <a:pt x="p0x12" y="p0y12"/>
                    <a:pt x="p0x13" y="p0y13"/>
                  </a:cubicBezTo>
                  <a:lnTo>
                    <a:pt x="p0x14" y="p0y14"/>
                  </a:lnTo>
                  <a:cubicBezTo>
                    <a:pt x="p0x15" y="p0y15"/>
                    <a:pt x="p0x16" y="p0y16"/>
                    <a:pt x="p0x17" y="p0y17"/>
                  </a:cubicBezTo>
                  <a:close/>
                </a:path>
              </a:pathLst>
            </a:custGeom>
            <a:solidFill>
              <a:srgbClr val="D9EBF7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2" name="任意多边形 21"/>
            <p:cNvSpPr/>
            <p:nvPr>
              <p:custDataLst>
                <p:tags r:id="rId15"/>
              </p:custDataLst>
            </p:nvPr>
          </p:nvSpPr>
          <p:spPr>
            <a:xfrm>
              <a:off x="11229" y="5103"/>
              <a:ext cx="75" cy="2025"/>
            </a:xfrm>
            <a:custGeom>
              <a:avLst/>
              <a:gdLst>
                <a:gd name="sw" fmla="*/ 1 w 75"/>
                <a:gd name="sh" fmla="*/ 1 h 2025"/>
                <a:gd name="mins" fmla="min sw sh"/>
                <a:gd name="dsw" fmla="+- 0 sw mins"/>
                <a:gd name="dsh" fmla="+- 0 sh mins"/>
                <a:gd name="p0x0" fmla="*/ 0 w 75"/>
                <a:gd name="p0y0" fmla="*/ 1921 h 2025"/>
                <a:gd name="p0x1" fmla="*/ 0 w 75"/>
                <a:gd name="p0y1" fmla="*/ 103 h 2025"/>
                <a:gd name="p0x2" fmla="*/ 0 w 75"/>
                <a:gd name="p0y2" fmla="*/ 59 h 2025"/>
                <a:gd name="p0x3" fmla="*/ 24 w 75"/>
                <a:gd name="p0y3" fmla="*/ 20 h 2025"/>
                <a:gd name="p0x4" fmla="*/ 59 w 75"/>
                <a:gd name="p0y4" fmla="*/ 0 h 2025"/>
                <a:gd name="p0x5" fmla="*/ 75 w 75"/>
                <a:gd name="p0y5" fmla="*/ 13 h 2025"/>
                <a:gd name="p0x6" fmla="*/ 74 w 75"/>
                <a:gd name="p0y6" fmla="*/ 12 h 2025"/>
                <a:gd name="p0x7" fmla="*/ 48 w 75"/>
                <a:gd name="p0y7" fmla="*/ 31 h 2025"/>
                <a:gd name="p0x8" fmla="*/ 30 w 75"/>
                <a:gd name="p0y8" fmla="*/ 65 h 2025"/>
                <a:gd name="p0x9" fmla="*/ 30 w 75"/>
                <a:gd name="p0y9" fmla="*/ 103 h 2025"/>
                <a:gd name="p0x10" fmla="*/ 30 w 75"/>
                <a:gd name="p0y10" fmla="*/ 1921 h 2025"/>
                <a:gd name="p0x11" fmla="*/ 30 w 75"/>
                <a:gd name="p0y11" fmla="*/ 1960 h 2025"/>
                <a:gd name="p0x12" fmla="*/ 48 w 75"/>
                <a:gd name="p0y12" fmla="*/ 1994 h 2025"/>
                <a:gd name="p0x13" fmla="*/ 74 w 75"/>
                <a:gd name="p0y13" fmla="*/ 2012 h 2025"/>
                <a:gd name="p0x14" fmla="*/ 60 w 75"/>
                <a:gd name="p0y14" fmla="*/ 2025 h 2025"/>
                <a:gd name="p0x15" fmla="*/ 59 w 75"/>
                <a:gd name="p0y15" fmla="*/ 2025 h 2025"/>
                <a:gd name="p0x16" fmla="*/ 24 w 75"/>
                <a:gd name="p0y16" fmla="*/ 2004 h 2025"/>
                <a:gd name="p0x17" fmla="*/ 0 w 75"/>
                <a:gd name="p0y17" fmla="*/ 1965 h 2025"/>
                <a:gd name="p0x18" fmla="*/ 0 w 75"/>
                <a:gd name="p0y18" fmla="*/ 1921 h 2025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lnTo>
                    <a:pt x="p0x5" y="p0y5"/>
                  </a:lnTo>
                  <a:lnTo>
                    <a:pt x="p0x6" y="p0y6"/>
                  </a:lnTo>
                  <a:cubicBezTo>
                    <a:pt x="p0x7" y="p0y7"/>
                    <a:pt x="p0x8" y="p0y8"/>
                    <a:pt x="p0x9" y="p0y9"/>
                  </a:cubicBezTo>
                  <a:lnTo>
                    <a:pt x="p0x10" y="p0y10"/>
                  </a:lnTo>
                  <a:cubicBezTo>
                    <a:pt x="p0x11" y="p0y11"/>
                    <a:pt x="p0x12" y="p0y12"/>
                    <a:pt x="p0x13" y="p0y13"/>
                  </a:cubicBezTo>
                  <a:lnTo>
                    <a:pt x="p0x14" y="p0y14"/>
                  </a:lnTo>
                  <a:lnTo>
                    <a:pt x="p0x15" y="p0y15"/>
                  </a:lnTo>
                  <a:cubicBezTo>
                    <a:pt x="p0x16" y="p0y16"/>
                    <a:pt x="p0x17" y="p0y17"/>
                    <a:pt x="p0x18" y="p0y18"/>
                  </a:cubicBezTo>
                  <a:close/>
                </a:path>
              </a:pathLst>
            </a:custGeom>
            <a:solidFill>
              <a:srgbClr val="4AA8F5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24" name="文本框 23"/>
          <p:cNvSpPr txBox="1"/>
          <p:nvPr>
            <p:custDataLst>
              <p:tags r:id="rId16"/>
            </p:custDataLst>
          </p:nvPr>
        </p:nvSpPr>
        <p:spPr>
          <a:xfrm>
            <a:off x="7340574" y="3709435"/>
            <a:ext cx="1219200" cy="34385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83000"/>
              </a:lnSpc>
            </a:pPr>
            <a:r>
              <a:rPr sz="2400" b="1">
                <a:solidFill>
                  <a:srgbClr val="4AA8F5"/>
                </a:solidFill>
                <a:latin typeface="微软雅黑" panose="020B0503020204020204" charset="-122"/>
                <a:ea typeface="微软雅黑" panose="020B0503020204020204" charset="-122"/>
              </a:rPr>
              <a:t>+27%</a:t>
            </a:r>
            <a:endParaRPr sz="2400" b="1">
              <a:solidFill>
                <a:srgbClr val="4AA8F5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5" name="文本框 24"/>
          <p:cNvSpPr txBox="1"/>
          <p:nvPr>
            <p:custDataLst>
              <p:tags r:id="rId17"/>
            </p:custDataLst>
          </p:nvPr>
        </p:nvSpPr>
        <p:spPr>
          <a:xfrm>
            <a:off x="8712174" y="3750392"/>
            <a:ext cx="2453355" cy="26193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lang="zh-CN" altLang="en-US"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优化后</a:t>
            </a:r>
            <a:r>
              <a:rPr lang="en-US" altLang="zh-CN"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UDI </a:t>
            </a:r>
            <a:r>
              <a:rPr lang="zh-CN" altLang="en-US"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可提升约</a:t>
            </a:r>
            <a:r>
              <a:rPr lang="en-US" altLang="zh-CN"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5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27%</a:t>
            </a:r>
            <a:endParaRPr sz="150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7130415" y="4726940"/>
            <a:ext cx="4604385" cy="1306830"/>
            <a:chOff x="11229" y="7444"/>
            <a:chExt cx="7251" cy="2058"/>
          </a:xfrm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grpSpPr>
        <p:sp>
          <p:nvSpPr>
            <p:cNvPr id="26" name="任意多边形 25"/>
            <p:cNvSpPr/>
            <p:nvPr>
              <p:custDataLst>
                <p:tags r:id="rId18"/>
              </p:custDataLst>
            </p:nvPr>
          </p:nvSpPr>
          <p:spPr>
            <a:xfrm>
              <a:off x="11229" y="7444"/>
              <a:ext cx="7251" cy="2058"/>
            </a:xfrm>
            <a:custGeom>
              <a:avLst/>
              <a:gdLst>
                <a:gd name="sw" fmla="*/ 1 w 7250"/>
                <a:gd name="sh" fmla="*/ 1 h 2057"/>
                <a:gd name="mins" fmla="min sw sh"/>
                <a:gd name="dsw" fmla="+- 0 sw mins"/>
                <a:gd name="dsh" fmla="+- 0 sh mins"/>
                <a:gd name="p0x0" fmla="*/ 120 w 7250"/>
                <a:gd name="p0y0" fmla="*/ 0 h 2057"/>
                <a:gd name="p0x1" fmla="*/ 7130 w 7250"/>
                <a:gd name="p0y1" fmla="*/ 0 h 2057"/>
                <a:gd name="p0x2" fmla="*/ 7196 w 7250"/>
                <a:gd name="p0y2" fmla="*/ 0 h 2057"/>
                <a:gd name="p0x3" fmla="*/ 7250 w 7250"/>
                <a:gd name="p0y3" fmla="*/ 53 h 2057"/>
                <a:gd name="p0x4" fmla="*/ 7250 w 7250"/>
                <a:gd name="p0y4" fmla="*/ 120 h 2057"/>
                <a:gd name="p0x5" fmla="*/ 7250 w 7250"/>
                <a:gd name="p0y5" fmla="*/ 1937 h 2057"/>
                <a:gd name="p0x6" fmla="*/ 7250 w 7250"/>
                <a:gd name="p0y6" fmla="*/ 2003 h 2057"/>
                <a:gd name="p0x7" fmla="*/ 7196 w 7250"/>
                <a:gd name="p0y7" fmla="*/ 2057 h 2057"/>
                <a:gd name="p0x8" fmla="*/ 7130 w 7250"/>
                <a:gd name="p0y8" fmla="*/ 2057 h 2057"/>
                <a:gd name="p0x9" fmla="*/ 120 w 7250"/>
                <a:gd name="p0y9" fmla="*/ 2057 h 2057"/>
                <a:gd name="p0x10" fmla="*/ 53 w 7250"/>
                <a:gd name="p0y10" fmla="*/ 2057 h 2057"/>
                <a:gd name="p0x11" fmla="*/ 0 w 7250"/>
                <a:gd name="p0y11" fmla="*/ 2003 h 2057"/>
                <a:gd name="p0x12" fmla="*/ 0 w 7250"/>
                <a:gd name="p0y12" fmla="*/ 1937 h 2057"/>
                <a:gd name="p0x13" fmla="*/ 0 w 7250"/>
                <a:gd name="p0y13" fmla="*/ 120 h 2057"/>
                <a:gd name="p0x14" fmla="*/ 0 w 7250"/>
                <a:gd name="p0y14" fmla="*/ 53 h 2057"/>
                <a:gd name="p0x15" fmla="*/ 53 w 7250"/>
                <a:gd name="p0y15" fmla="*/ 0 h 2057"/>
                <a:gd name="p0x16" fmla="*/ 120 w 7250"/>
                <a:gd name="p0y16" fmla="*/ 0 h 2057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lnTo>
                    <a:pt x="p0x5" y="p0y5"/>
                  </a:lnTo>
                  <a:cubicBezTo>
                    <a:pt x="p0x6" y="p0y6"/>
                    <a:pt x="p0x7" y="p0y7"/>
                    <a:pt x="p0x8" y="p0y8"/>
                  </a:cubicBezTo>
                  <a:lnTo>
                    <a:pt x="p0x9" y="p0y9"/>
                  </a:lnTo>
                  <a:cubicBezTo>
                    <a:pt x="p0x10" y="p0y10"/>
                    <a:pt x="p0x11" y="p0y11"/>
                    <a:pt x="p0x12" y="p0y12"/>
                  </a:cubicBezTo>
                  <a:lnTo>
                    <a:pt x="p0x13" y="p0y13"/>
                  </a:lnTo>
                  <a:cubicBezTo>
                    <a:pt x="p0x14" y="p0y14"/>
                    <a:pt x="p0x15" y="p0y15"/>
                    <a:pt x="p0x16" y="p0y16"/>
                  </a:cubicBezTo>
                  <a:close/>
                </a:path>
              </a:pathLst>
            </a:custGeom>
            <a:solidFill>
              <a:srgbClr val="F7FCFF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7" name="任意多边形 26"/>
            <p:cNvSpPr/>
            <p:nvPr>
              <p:custDataLst>
                <p:tags r:id="rId19"/>
              </p:custDataLst>
            </p:nvPr>
          </p:nvSpPr>
          <p:spPr>
            <a:xfrm>
              <a:off x="11289" y="7444"/>
              <a:ext cx="7155" cy="46"/>
            </a:xfrm>
            <a:custGeom>
              <a:avLst/>
              <a:gdLst>
                <a:gd name="sw" fmla="*/ 1 w 7154"/>
                <a:gd name="sh" fmla="*/ 1 h 45"/>
                <a:gd name="mins" fmla="min sw sh"/>
                <a:gd name="dsw" fmla="+- 0 sw mins"/>
                <a:gd name="dsh" fmla="+- 0 sh mins"/>
                <a:gd name="p0x0" fmla="*/ 60 w 7154"/>
                <a:gd name="p0y0" fmla="*/ 0 h 45"/>
                <a:gd name="p0x1" fmla="*/ 7070 w 7154"/>
                <a:gd name="p0y1" fmla="*/ 0 h 45"/>
                <a:gd name="p0x2" fmla="*/ 7103 w 7154"/>
                <a:gd name="p0y2" fmla="*/ 0 h 45"/>
                <a:gd name="p0x3" fmla="*/ 7133 w 7154"/>
                <a:gd name="p0y3" fmla="*/ 13 h 45"/>
                <a:gd name="p0x4" fmla="*/ 7154 w 7154"/>
                <a:gd name="p0y4" fmla="*/ 35 h 45"/>
                <a:gd name="p0x5" fmla="*/ 7144 w 7154"/>
                <a:gd name="p0y5" fmla="*/ 45 h 45"/>
                <a:gd name="p0x6" fmla="*/ 7125 w 7154"/>
                <a:gd name="p0y6" fmla="*/ 26 h 45"/>
                <a:gd name="p0x7" fmla="*/ 7099 w 7154"/>
                <a:gd name="p0y7" fmla="*/ 15 h 45"/>
                <a:gd name="p0x8" fmla="*/ 7070 w 7154"/>
                <a:gd name="p0y8" fmla="*/ 15 h 45"/>
                <a:gd name="p0x9" fmla="*/ 60 w 7154"/>
                <a:gd name="p0y9" fmla="*/ 15 h 45"/>
                <a:gd name="p0x10" fmla="*/ 43 w 7154"/>
                <a:gd name="p0y10" fmla="*/ 15 h 45"/>
                <a:gd name="p0x11" fmla="*/ 28 w 7154"/>
                <a:gd name="p0y11" fmla="*/ 20 h 45"/>
                <a:gd name="p0x12" fmla="*/ 15 w 7154"/>
                <a:gd name="p0y12" fmla="*/ 29 h 45"/>
                <a:gd name="p0x13" fmla="*/ 0 w 7154"/>
                <a:gd name="p0y13" fmla="*/ 16 h 45"/>
                <a:gd name="p0x14" fmla="*/ 0 w 7154"/>
                <a:gd name="p0y14" fmla="*/ 16 h 45"/>
                <a:gd name="p0x15" fmla="*/ 17 w 7154"/>
                <a:gd name="p0y15" fmla="*/ 5 h 45"/>
                <a:gd name="p0x16" fmla="*/ 38 w 7154"/>
                <a:gd name="p0y16" fmla="*/ 0 h 45"/>
                <a:gd name="p0x17" fmla="*/ 60 w 7154"/>
                <a:gd name="p0y17" fmla="*/ 0 h 45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lnTo>
                    <a:pt x="p0x5" y="p0y5"/>
                  </a:lnTo>
                  <a:cubicBezTo>
                    <a:pt x="p0x6" y="p0y6"/>
                    <a:pt x="p0x7" y="p0y7"/>
                    <a:pt x="p0x8" y="p0y8"/>
                  </a:cubicBezTo>
                  <a:lnTo>
                    <a:pt x="p0x9" y="p0y9"/>
                  </a:lnTo>
                  <a:cubicBezTo>
                    <a:pt x="p0x10" y="p0y10"/>
                    <a:pt x="p0x11" y="p0y11"/>
                    <a:pt x="p0x12" y="p0y12"/>
                  </a:cubicBezTo>
                  <a:lnTo>
                    <a:pt x="p0x13" y="p0y13"/>
                  </a:lnTo>
                  <a:lnTo>
                    <a:pt x="p0x14" y="p0y14"/>
                  </a:lnTo>
                  <a:cubicBezTo>
                    <a:pt x="p0x15" y="p0y15"/>
                    <a:pt x="p0x16" y="p0y16"/>
                    <a:pt x="p0x17" y="p0y17"/>
                  </a:cubicBezTo>
                  <a:close/>
                </a:path>
              </a:pathLst>
            </a:custGeom>
            <a:solidFill>
              <a:srgbClr val="D9EBF7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8" name="任意多边形 27"/>
            <p:cNvSpPr/>
            <p:nvPr>
              <p:custDataLst>
                <p:tags r:id="rId20"/>
              </p:custDataLst>
            </p:nvPr>
          </p:nvSpPr>
          <p:spPr>
            <a:xfrm>
              <a:off x="18434" y="7480"/>
              <a:ext cx="46" cy="1987"/>
            </a:xfrm>
            <a:custGeom>
              <a:avLst/>
              <a:gdLst>
                <a:gd name="sw" fmla="*/ 1 w 45"/>
                <a:gd name="sh" fmla="*/ 1 h 1987"/>
                <a:gd name="mins" fmla="min sw sh"/>
                <a:gd name="dsw" fmla="+- 0 sw mins"/>
                <a:gd name="dsh" fmla="+- 0 sh mins"/>
                <a:gd name="p0x0" fmla="*/ 45 w 45"/>
                <a:gd name="p0y0" fmla="*/ 84 h 1987"/>
                <a:gd name="p0x1" fmla="*/ 45 w 45"/>
                <a:gd name="p0y1" fmla="*/ 1902 h 1987"/>
                <a:gd name="p0x2" fmla="*/ 45 w 45"/>
                <a:gd name="p0y2" fmla="*/ 1935 h 1987"/>
                <a:gd name="p0x3" fmla="*/ 32 w 45"/>
                <a:gd name="p0y3" fmla="*/ 1965 h 1987"/>
                <a:gd name="p0x4" fmla="*/ 10 w 45"/>
                <a:gd name="p0y4" fmla="*/ 1987 h 1987"/>
                <a:gd name="p0x5" fmla="*/ 0 w 45"/>
                <a:gd name="p0y5" fmla="*/ 1976 h 1987"/>
                <a:gd name="p0x6" fmla="*/ 19 w 45"/>
                <a:gd name="p0y6" fmla="*/ 1957 h 1987"/>
                <a:gd name="p0x7" fmla="*/ 30 w 45"/>
                <a:gd name="p0y7" fmla="*/ 1931 h 1987"/>
                <a:gd name="p0x8" fmla="*/ 30 w 45"/>
                <a:gd name="p0y8" fmla="*/ 1902 h 1987"/>
                <a:gd name="p0x9" fmla="*/ 30 w 45"/>
                <a:gd name="p0y9" fmla="*/ 84 h 1987"/>
                <a:gd name="p0x10" fmla="*/ 30 w 45"/>
                <a:gd name="p0y10" fmla="*/ 55 h 1987"/>
                <a:gd name="p0x11" fmla="*/ 19 w 45"/>
                <a:gd name="p0y11" fmla="*/ 29 h 1987"/>
                <a:gd name="p0x12" fmla="*/ 0 w 45"/>
                <a:gd name="p0y12" fmla="*/ 10 h 1987"/>
                <a:gd name="p0x13" fmla="*/ 10 w 45"/>
                <a:gd name="p0y13" fmla="*/ 0 h 1987"/>
                <a:gd name="p0x14" fmla="*/ 32 w 45"/>
                <a:gd name="p0y14" fmla="*/ 21 h 1987"/>
                <a:gd name="p0x15" fmla="*/ 45 w 45"/>
                <a:gd name="p0y15" fmla="*/ 51 h 1987"/>
                <a:gd name="p0x16" fmla="*/ 45 w 45"/>
                <a:gd name="p0y16" fmla="*/ 84 h 1987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lnTo>
                    <a:pt x="p0x5" y="p0y5"/>
                  </a:lnTo>
                  <a:cubicBezTo>
                    <a:pt x="p0x6" y="p0y6"/>
                    <a:pt x="p0x7" y="p0y7"/>
                    <a:pt x="p0x8" y="p0y8"/>
                  </a:cubicBezTo>
                  <a:lnTo>
                    <a:pt x="p0x9" y="p0y9"/>
                  </a:lnTo>
                  <a:cubicBezTo>
                    <a:pt x="p0x10" y="p0y10"/>
                    <a:pt x="p0x11" y="p0y11"/>
                    <a:pt x="p0x12" y="p0y12"/>
                  </a:cubicBezTo>
                  <a:lnTo>
                    <a:pt x="p0x13" y="p0y13"/>
                  </a:lnTo>
                  <a:cubicBezTo>
                    <a:pt x="p0x14" y="p0y14"/>
                    <a:pt x="p0x15" y="p0y15"/>
                    <a:pt x="p0x16" y="p0y16"/>
                  </a:cubicBezTo>
                  <a:close/>
                </a:path>
              </a:pathLst>
            </a:custGeom>
            <a:solidFill>
              <a:srgbClr val="D9EBF7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9" name="任意多边形 28"/>
            <p:cNvSpPr/>
            <p:nvPr>
              <p:custDataLst>
                <p:tags r:id="rId21"/>
              </p:custDataLst>
            </p:nvPr>
          </p:nvSpPr>
          <p:spPr>
            <a:xfrm>
              <a:off x="11289" y="9456"/>
              <a:ext cx="7155" cy="46"/>
            </a:xfrm>
            <a:custGeom>
              <a:avLst/>
              <a:gdLst>
                <a:gd name="sw" fmla="*/ 1 w 7154"/>
                <a:gd name="sh" fmla="*/ 1 h 45"/>
                <a:gd name="mins" fmla="min sw sh"/>
                <a:gd name="dsw" fmla="+- 0 sw mins"/>
                <a:gd name="dsh" fmla="+- 0 sh mins"/>
                <a:gd name="p0x0" fmla="*/ 7070 w 7154"/>
                <a:gd name="p0y0" fmla="*/ 45 h 45"/>
                <a:gd name="p0x1" fmla="*/ 60 w 7154"/>
                <a:gd name="p0y1" fmla="*/ 45 h 45"/>
                <a:gd name="p0x2" fmla="*/ 38 w 7154"/>
                <a:gd name="p0y2" fmla="*/ 45 h 45"/>
                <a:gd name="p0x3" fmla="*/ 17 w 7154"/>
                <a:gd name="p0y3" fmla="*/ 39 h 45"/>
                <a:gd name="p0x4" fmla="*/ 0 w 7154"/>
                <a:gd name="p0y4" fmla="*/ 29 h 45"/>
                <a:gd name="p0x5" fmla="*/ 15 w 7154"/>
                <a:gd name="p0y5" fmla="*/ 16 h 45"/>
                <a:gd name="p0x6" fmla="*/ 15 w 7154"/>
                <a:gd name="p0y6" fmla="*/ 16 h 45"/>
                <a:gd name="p0x7" fmla="*/ 28 w 7154"/>
                <a:gd name="p0y7" fmla="*/ 25 h 45"/>
                <a:gd name="p0x8" fmla="*/ 43 w 7154"/>
                <a:gd name="p0y8" fmla="*/ 30 h 45"/>
                <a:gd name="p0x9" fmla="*/ 60 w 7154"/>
                <a:gd name="p0y9" fmla="*/ 30 h 45"/>
                <a:gd name="p0x10" fmla="*/ 7070 w 7154"/>
                <a:gd name="p0y10" fmla="*/ 30 h 45"/>
                <a:gd name="p0x11" fmla="*/ 7099 w 7154"/>
                <a:gd name="p0y11" fmla="*/ 30 h 45"/>
                <a:gd name="p0x12" fmla="*/ 7125 w 7154"/>
                <a:gd name="p0y12" fmla="*/ 19 h 45"/>
                <a:gd name="p0x13" fmla="*/ 7144 w 7154"/>
                <a:gd name="p0y13" fmla="*/ 0 h 45"/>
                <a:gd name="p0x14" fmla="*/ 7154 w 7154"/>
                <a:gd name="p0y14" fmla="*/ 10 h 45"/>
                <a:gd name="p0x15" fmla="*/ 7133 w 7154"/>
                <a:gd name="p0y15" fmla="*/ 32 h 45"/>
                <a:gd name="p0x16" fmla="*/ 7103 w 7154"/>
                <a:gd name="p0y16" fmla="*/ 45 h 45"/>
                <a:gd name="p0x17" fmla="*/ 7070 w 7154"/>
                <a:gd name="p0y17" fmla="*/ 45 h 45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lnTo>
                    <a:pt x="p0x5" y="p0y5"/>
                  </a:lnTo>
                  <a:lnTo>
                    <a:pt x="p0x6" y="p0y6"/>
                  </a:lnTo>
                  <a:cubicBezTo>
                    <a:pt x="p0x7" y="p0y7"/>
                    <a:pt x="p0x8" y="p0y8"/>
                    <a:pt x="p0x9" y="p0y9"/>
                  </a:cubicBezTo>
                  <a:lnTo>
                    <a:pt x="p0x10" y="p0y10"/>
                  </a:lnTo>
                  <a:cubicBezTo>
                    <a:pt x="p0x11" y="p0y11"/>
                    <a:pt x="p0x12" y="p0y12"/>
                    <a:pt x="p0x13" y="p0y13"/>
                  </a:cubicBezTo>
                  <a:lnTo>
                    <a:pt x="p0x14" y="p0y14"/>
                  </a:lnTo>
                  <a:cubicBezTo>
                    <a:pt x="p0x15" y="p0y15"/>
                    <a:pt x="p0x16" y="p0y16"/>
                    <a:pt x="p0x17" y="p0y17"/>
                  </a:cubicBezTo>
                  <a:close/>
                </a:path>
              </a:pathLst>
            </a:custGeom>
            <a:solidFill>
              <a:srgbClr val="D9EBF7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30" name="任意多边形 29"/>
            <p:cNvSpPr/>
            <p:nvPr>
              <p:custDataLst>
                <p:tags r:id="rId22"/>
              </p:custDataLst>
            </p:nvPr>
          </p:nvSpPr>
          <p:spPr>
            <a:xfrm>
              <a:off x="11229" y="7460"/>
              <a:ext cx="75" cy="2026"/>
            </a:xfrm>
            <a:custGeom>
              <a:avLst/>
              <a:gdLst>
                <a:gd name="sw" fmla="*/ 1 w 75"/>
                <a:gd name="sh" fmla="*/ 1 h 2025"/>
                <a:gd name="mins" fmla="min sw sh"/>
                <a:gd name="dsw" fmla="+- 0 sw mins"/>
                <a:gd name="dsh" fmla="+- 0 sh mins"/>
                <a:gd name="p0x0" fmla="*/ 0 w 75"/>
                <a:gd name="p0y0" fmla="*/ 1921 h 2025"/>
                <a:gd name="p0x1" fmla="*/ 0 w 75"/>
                <a:gd name="p0y1" fmla="*/ 103 h 2025"/>
                <a:gd name="p0x2" fmla="*/ 0 w 75"/>
                <a:gd name="p0y2" fmla="*/ 59 h 2025"/>
                <a:gd name="p0x3" fmla="*/ 24 w 75"/>
                <a:gd name="p0y3" fmla="*/ 20 h 2025"/>
                <a:gd name="p0x4" fmla="*/ 59 w 75"/>
                <a:gd name="p0y4" fmla="*/ 0 h 2025"/>
                <a:gd name="p0x5" fmla="*/ 75 w 75"/>
                <a:gd name="p0y5" fmla="*/ 13 h 2025"/>
                <a:gd name="p0x6" fmla="*/ 74 w 75"/>
                <a:gd name="p0y6" fmla="*/ 12 h 2025"/>
                <a:gd name="p0x7" fmla="*/ 48 w 75"/>
                <a:gd name="p0y7" fmla="*/ 31 h 2025"/>
                <a:gd name="p0x8" fmla="*/ 30 w 75"/>
                <a:gd name="p0y8" fmla="*/ 65 h 2025"/>
                <a:gd name="p0x9" fmla="*/ 30 w 75"/>
                <a:gd name="p0y9" fmla="*/ 103 h 2025"/>
                <a:gd name="p0x10" fmla="*/ 30 w 75"/>
                <a:gd name="p0y10" fmla="*/ 1921 h 2025"/>
                <a:gd name="p0x11" fmla="*/ 30 w 75"/>
                <a:gd name="p0y11" fmla="*/ 1960 h 2025"/>
                <a:gd name="p0x12" fmla="*/ 48 w 75"/>
                <a:gd name="p0y12" fmla="*/ 1994 h 2025"/>
                <a:gd name="p0x13" fmla="*/ 74 w 75"/>
                <a:gd name="p0y13" fmla="*/ 2012 h 2025"/>
                <a:gd name="p0x14" fmla="*/ 60 w 75"/>
                <a:gd name="p0y14" fmla="*/ 2025 h 2025"/>
                <a:gd name="p0x15" fmla="*/ 59 w 75"/>
                <a:gd name="p0y15" fmla="*/ 2025 h 2025"/>
                <a:gd name="p0x16" fmla="*/ 24 w 75"/>
                <a:gd name="p0y16" fmla="*/ 2004 h 2025"/>
                <a:gd name="p0x17" fmla="*/ 0 w 75"/>
                <a:gd name="p0y17" fmla="*/ 1965 h 2025"/>
                <a:gd name="p0x18" fmla="*/ 0 w 75"/>
                <a:gd name="p0y18" fmla="*/ 1921 h 2025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lnTo>
                    <a:pt x="p0x5" y="p0y5"/>
                  </a:lnTo>
                  <a:lnTo>
                    <a:pt x="p0x6" y="p0y6"/>
                  </a:lnTo>
                  <a:cubicBezTo>
                    <a:pt x="p0x7" y="p0y7"/>
                    <a:pt x="p0x8" y="p0y8"/>
                    <a:pt x="p0x9" y="p0y9"/>
                  </a:cubicBezTo>
                  <a:lnTo>
                    <a:pt x="p0x10" y="p0y10"/>
                  </a:lnTo>
                  <a:cubicBezTo>
                    <a:pt x="p0x11" y="p0y11"/>
                    <a:pt x="p0x12" y="p0y12"/>
                    <a:pt x="p0x13" y="p0y13"/>
                  </a:cubicBezTo>
                  <a:lnTo>
                    <a:pt x="p0x14" y="p0y14"/>
                  </a:lnTo>
                  <a:lnTo>
                    <a:pt x="p0x15" y="p0y15"/>
                  </a:lnTo>
                  <a:cubicBezTo>
                    <a:pt x="p0x16" y="p0y16"/>
                    <a:pt x="p0x17" y="p0y17"/>
                    <a:pt x="p0x18" y="p0y18"/>
                  </a:cubicBezTo>
                  <a:close/>
                </a:path>
              </a:pathLst>
            </a:custGeom>
            <a:solidFill>
              <a:srgbClr val="4AA8F5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32" name="文本框 31"/>
          <p:cNvSpPr txBox="1"/>
          <p:nvPr>
            <p:custDataLst>
              <p:tags r:id="rId23"/>
            </p:custDataLst>
          </p:nvPr>
        </p:nvSpPr>
        <p:spPr>
          <a:xfrm>
            <a:off x="7340574" y="5206422"/>
            <a:ext cx="1222848" cy="34385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83000"/>
              </a:lnSpc>
            </a:pPr>
            <a:r>
              <a:rPr sz="2400" b="1">
                <a:solidFill>
                  <a:srgbClr val="4AA8F5"/>
                </a:solidFill>
                <a:latin typeface="微软雅黑" panose="020B0503020204020204" charset="-122"/>
                <a:ea typeface="微软雅黑" panose="020B0503020204020204" charset="-122"/>
              </a:rPr>
              <a:t>−27%</a:t>
            </a:r>
            <a:endParaRPr sz="2400" b="1">
              <a:solidFill>
                <a:srgbClr val="4AA8F5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3" name="文本框 32"/>
          <p:cNvSpPr txBox="1"/>
          <p:nvPr>
            <p:custDataLst>
              <p:tags r:id="rId24"/>
            </p:custDataLst>
          </p:nvPr>
        </p:nvSpPr>
        <p:spPr>
          <a:xfrm>
            <a:off x="8712174" y="5247380"/>
            <a:ext cx="1998983" cy="26193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lang="zh-CN" altLang="en-US"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制冷负荷降低约</a:t>
            </a:r>
            <a:r>
              <a:rPr lang="en-US" altLang="zh-CN"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5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27%</a:t>
            </a:r>
            <a:endParaRPr sz="150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4" name="文本框 33"/>
          <p:cNvSpPr txBox="1"/>
          <p:nvPr>
            <p:custDataLst>
              <p:tags r:id="rId25"/>
            </p:custDataLst>
          </p:nvPr>
        </p:nvSpPr>
        <p:spPr>
          <a:xfrm>
            <a:off x="457200" y="6172676"/>
            <a:ext cx="11277600" cy="237172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lang="zh-CN" altLang="en-US" sz="1350">
                <a:solidFill>
                  <a:srgbClr val="6B8A9E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数据来源：</a:t>
            </a:r>
            <a:r>
              <a:rPr lang="en-US" altLang="zh-CN" sz="1350">
                <a:solidFill>
                  <a:srgbClr val="6B8A9E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Gaber et al., 2024</a:t>
            </a:r>
            <a:endParaRPr lang="en-US" altLang="zh-CN" sz="1350">
              <a:solidFill>
                <a:srgbClr val="6B8A9E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graphicFrame>
        <p:nvGraphicFramePr>
          <p:cNvPr id="8" name="图表 7"/>
          <p:cNvGraphicFramePr/>
          <p:nvPr/>
        </p:nvGraphicFramePr>
        <p:xfrm>
          <a:off x="657225" y="2419350"/>
          <a:ext cx="6048375" cy="34194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3" name="任意多边形 2"/>
          <p:cNvSpPr/>
          <p:nvPr>
            <p:custDataLst>
              <p:tags r:id="rId26"/>
            </p:custDataLst>
          </p:nvPr>
        </p:nvSpPr>
        <p:spPr>
          <a:xfrm>
            <a:off x="3757930" y="561975"/>
            <a:ext cx="38100" cy="266700"/>
          </a:xfrm>
          <a:custGeom>
            <a:avLst/>
            <a:gdLst>
              <a:gd name="sw" fmla="*/ 1 w 60"/>
              <a:gd name="sh" fmla="*/ 1 h 420"/>
              <a:gd name="mins" fmla="min sw sh"/>
              <a:gd name="dsw" fmla="+- 0 sw mins"/>
              <a:gd name="dsh" fmla="+- 0 sh mins"/>
              <a:gd name="p0x0" fmla="*/ 30 w 60"/>
              <a:gd name="p0y0" fmla="*/ 0 h 420"/>
              <a:gd name="p0x1" fmla="*/ 46 w 60"/>
              <a:gd name="p0y1" fmla="*/ 0 h 420"/>
              <a:gd name="p0x2" fmla="*/ 60 w 60"/>
              <a:gd name="p0y2" fmla="*/ 13 h 420"/>
              <a:gd name="p0x3" fmla="*/ 60 w 60"/>
              <a:gd name="p0y3" fmla="*/ 30 h 420"/>
              <a:gd name="p0x4" fmla="*/ 60 w 60"/>
              <a:gd name="p0y4" fmla="*/ 390 h 420"/>
              <a:gd name="p0x5" fmla="*/ 60 w 60"/>
              <a:gd name="p0y5" fmla="*/ 406 h 420"/>
              <a:gd name="p0x6" fmla="*/ 46 w 60"/>
              <a:gd name="p0y6" fmla="*/ 420 h 420"/>
              <a:gd name="p0x7" fmla="*/ 30 w 60"/>
              <a:gd name="p0y7" fmla="*/ 420 h 420"/>
              <a:gd name="p0x8" fmla="*/ 13 w 60"/>
              <a:gd name="p0y8" fmla="*/ 420 h 420"/>
              <a:gd name="p0x9" fmla="*/ 0 w 60"/>
              <a:gd name="p0y9" fmla="*/ 406 h 420"/>
              <a:gd name="p0x10" fmla="*/ 0 w 60"/>
              <a:gd name="p0y10" fmla="*/ 390 h 420"/>
              <a:gd name="p0x11" fmla="*/ 0 w 60"/>
              <a:gd name="p0y11" fmla="*/ 30 h 420"/>
              <a:gd name="p0x12" fmla="*/ 0 w 60"/>
              <a:gd name="p0y12" fmla="*/ 13 h 420"/>
              <a:gd name="p0x13" fmla="*/ 13 w 60"/>
              <a:gd name="p0y13" fmla="*/ 0 h 420"/>
              <a:gd name="p0x14" fmla="*/ 30 w 60"/>
              <a:gd name="p0y14" fmla="*/ 0 h 42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lnTo>
                  <a:pt x="p0x4" y="p0y4"/>
                </a:lnTo>
                <a:cubicBezTo>
                  <a:pt x="p0x5" y="p0y5"/>
                  <a:pt x="p0x6" y="p0y6"/>
                  <a:pt x="p0x7" y="p0y7"/>
                </a:cubicBezTo>
                <a:cubicBezTo>
                  <a:pt x="p0x8" y="p0y8"/>
                  <a:pt x="p0x9" y="p0y9"/>
                  <a:pt x="p0x10" y="p0y10"/>
                </a:cubicBezTo>
                <a:lnTo>
                  <a:pt x="p0x11" y="p0y11"/>
                </a:ln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solidFill>
            <a:srgbClr val="4AA8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>
            <p:custDataLst>
              <p:tags r:id="rId27"/>
            </p:custDataLst>
          </p:nvPr>
        </p:nvSpPr>
        <p:spPr>
          <a:xfrm>
            <a:off x="3910536" y="433388"/>
            <a:ext cx="4904260" cy="5191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lang="zh-CN" altLang="en-US" sz="30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代理模型较仿真快约</a:t>
            </a:r>
            <a:r>
              <a:rPr lang="en-US" altLang="zh-CN" sz="30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446</a:t>
            </a:r>
            <a:r>
              <a:rPr lang="zh-CN" altLang="en-US" sz="30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倍</a:t>
            </a:r>
            <a:endParaRPr lang="zh-CN" altLang="en-US" sz="300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>
            <p:custDataLst>
              <p:tags r:id="rId28"/>
            </p:custDataLst>
          </p:nvPr>
        </p:nvSpPr>
        <p:spPr>
          <a:xfrm>
            <a:off x="1496835" y="995363"/>
            <a:ext cx="9579331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zh-CN" altLang="en-US" sz="1500" spc="3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以参数化工具批量生成训练样本，训练人工神经网络预测采光指标，将繁重仿真转化为</a:t>
            </a:r>
            <a:r>
              <a:rPr lang="en-US" altLang="zh-CN" sz="1500" spc="3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500" b="1" spc="30">
                <a:solidFill>
                  <a:srgbClr val="4AA8F5"/>
                </a:solidFill>
                <a:latin typeface="微软雅黑" panose="020B0503020204020204" charset="-122"/>
                <a:ea typeface="微软雅黑" panose="020B0503020204020204" charset="-122"/>
              </a:rPr>
              <a:t>即时可感的设计语言</a:t>
            </a:r>
            <a:endParaRPr sz="1500" b="1" spc="30">
              <a:solidFill>
                <a:srgbClr val="4AA8F5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000">
        <p159:morph option="byObject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任意多边形 2"/>
          <p:cNvSpPr/>
          <p:nvPr>
            <p:custDataLst>
              <p:tags r:id="rId1"/>
            </p:custDataLst>
          </p:nvPr>
        </p:nvSpPr>
        <p:spPr>
          <a:xfrm>
            <a:off x="457200" y="561975"/>
            <a:ext cx="38100" cy="266700"/>
          </a:xfrm>
          <a:custGeom>
            <a:avLst/>
            <a:gdLst>
              <a:gd name="sw" fmla="*/ 1 w 60"/>
              <a:gd name="sh" fmla="*/ 1 h 420"/>
              <a:gd name="mins" fmla="min sw sh"/>
              <a:gd name="dsw" fmla="+- 0 sw mins"/>
              <a:gd name="dsh" fmla="+- 0 sh mins"/>
              <a:gd name="p0x0" fmla="*/ 30 w 60"/>
              <a:gd name="p0y0" fmla="*/ 0 h 420"/>
              <a:gd name="p0x1" fmla="*/ 46 w 60"/>
              <a:gd name="p0y1" fmla="*/ 0 h 420"/>
              <a:gd name="p0x2" fmla="*/ 60 w 60"/>
              <a:gd name="p0y2" fmla="*/ 13 h 420"/>
              <a:gd name="p0x3" fmla="*/ 60 w 60"/>
              <a:gd name="p0y3" fmla="*/ 30 h 420"/>
              <a:gd name="p0x4" fmla="*/ 60 w 60"/>
              <a:gd name="p0y4" fmla="*/ 390 h 420"/>
              <a:gd name="p0x5" fmla="*/ 60 w 60"/>
              <a:gd name="p0y5" fmla="*/ 406 h 420"/>
              <a:gd name="p0x6" fmla="*/ 46 w 60"/>
              <a:gd name="p0y6" fmla="*/ 420 h 420"/>
              <a:gd name="p0x7" fmla="*/ 30 w 60"/>
              <a:gd name="p0y7" fmla="*/ 420 h 420"/>
              <a:gd name="p0x8" fmla="*/ 13 w 60"/>
              <a:gd name="p0y8" fmla="*/ 420 h 420"/>
              <a:gd name="p0x9" fmla="*/ 0 w 60"/>
              <a:gd name="p0y9" fmla="*/ 406 h 420"/>
              <a:gd name="p0x10" fmla="*/ 0 w 60"/>
              <a:gd name="p0y10" fmla="*/ 390 h 420"/>
              <a:gd name="p0x11" fmla="*/ 0 w 60"/>
              <a:gd name="p0y11" fmla="*/ 30 h 420"/>
              <a:gd name="p0x12" fmla="*/ 0 w 60"/>
              <a:gd name="p0y12" fmla="*/ 13 h 420"/>
              <a:gd name="p0x13" fmla="*/ 13 w 60"/>
              <a:gd name="p0y13" fmla="*/ 0 h 420"/>
              <a:gd name="p0x14" fmla="*/ 30 w 60"/>
              <a:gd name="p0y14" fmla="*/ 0 h 42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lnTo>
                  <a:pt x="p0x4" y="p0y4"/>
                </a:lnTo>
                <a:cubicBezTo>
                  <a:pt x="p0x5" y="p0y5"/>
                  <a:pt x="p0x6" y="p0y6"/>
                  <a:pt x="p0x7" y="p0y7"/>
                </a:cubicBezTo>
                <a:cubicBezTo>
                  <a:pt x="p0x8" y="p0y8"/>
                  <a:pt x="p0x9" y="p0y9"/>
                  <a:pt x="p0x10" y="p0y10"/>
                </a:cubicBezTo>
                <a:lnTo>
                  <a:pt x="p0x11" y="p0y11"/>
                </a:ln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solidFill>
            <a:srgbClr val="4AA8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609600" y="433388"/>
            <a:ext cx="11125200" cy="519113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l">
              <a:lnSpc>
                <a:spcPct val="104000"/>
              </a:lnSpc>
            </a:pPr>
            <a:r>
              <a:rPr sz="30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多模态深度学习秒级评估布局</a:t>
            </a:r>
            <a:endParaRPr sz="300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任意多边形 4"/>
          <p:cNvSpPr/>
          <p:nvPr>
            <p:custDataLst>
              <p:tags r:id="rId3"/>
            </p:custDataLst>
          </p:nvPr>
        </p:nvSpPr>
        <p:spPr>
          <a:xfrm>
            <a:off x="461645" y="1166495"/>
            <a:ext cx="11268075" cy="733425"/>
          </a:xfrm>
          <a:custGeom>
            <a:avLst/>
            <a:gdLst>
              <a:gd name="sw" fmla="*/ 1 w 17745"/>
              <a:gd name="sh" fmla="*/ 1 h 1155"/>
              <a:gd name="mins" fmla="min sw sh"/>
              <a:gd name="dsw" fmla="+- 0 sw mins"/>
              <a:gd name="dsh" fmla="+- 0 sh mins"/>
              <a:gd name="p0x0" fmla="*/ 240 w 17745"/>
              <a:gd name="p0y0" fmla="*/ 0 h 1155"/>
              <a:gd name="p0x1" fmla="*/ 17505 w 17745"/>
              <a:gd name="p0y1" fmla="*/ 0 h 1155"/>
              <a:gd name="p0x2" fmla="*/ 17637 w 17745"/>
              <a:gd name="p0y2" fmla="*/ 0 h 1155"/>
              <a:gd name="p0x3" fmla="*/ 17745 w 17745"/>
              <a:gd name="p0y3" fmla="*/ 107 h 1155"/>
              <a:gd name="p0x4" fmla="*/ 17745 w 17745"/>
              <a:gd name="p0y4" fmla="*/ 240 h 1155"/>
              <a:gd name="p0x5" fmla="*/ 17745 w 17745"/>
              <a:gd name="p0y5" fmla="*/ 915 h 1155"/>
              <a:gd name="p0x6" fmla="*/ 17745 w 17745"/>
              <a:gd name="p0y6" fmla="*/ 1047 h 1155"/>
              <a:gd name="p0x7" fmla="*/ 17637 w 17745"/>
              <a:gd name="p0y7" fmla="*/ 1155 h 1155"/>
              <a:gd name="p0x8" fmla="*/ 17505 w 17745"/>
              <a:gd name="p0y8" fmla="*/ 1155 h 1155"/>
              <a:gd name="p0x9" fmla="*/ 240 w 17745"/>
              <a:gd name="p0y9" fmla="*/ 1155 h 1155"/>
              <a:gd name="p0x10" fmla="*/ 107 w 17745"/>
              <a:gd name="p0y10" fmla="*/ 1155 h 1155"/>
              <a:gd name="p0x11" fmla="*/ 0 w 17745"/>
              <a:gd name="p0y11" fmla="*/ 1047 h 1155"/>
              <a:gd name="p0x12" fmla="*/ 0 w 17745"/>
              <a:gd name="p0y12" fmla="*/ 915 h 1155"/>
              <a:gd name="p0x13" fmla="*/ 0 w 17745"/>
              <a:gd name="p0y13" fmla="*/ 240 h 1155"/>
              <a:gd name="p0x14" fmla="*/ 0 w 17745"/>
              <a:gd name="p0y14" fmla="*/ 107 h 1155"/>
              <a:gd name="p0x15" fmla="*/ 107 w 17745"/>
              <a:gd name="p0y15" fmla="*/ 0 h 1155"/>
              <a:gd name="p0x16" fmla="*/ 240 w 17745"/>
              <a:gd name="p0y16" fmla="*/ 0 h 115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E6F4FF"/>
          </a:solidFill>
          <a:ln w="9525" cmpd="sng">
            <a:solidFill>
              <a:srgbClr val="C4DFF0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>
            <p:custDataLst>
              <p:tags r:id="rId4"/>
            </p:custDataLst>
          </p:nvPr>
        </p:nvSpPr>
        <p:spPr>
          <a:xfrm>
            <a:off x="695325" y="1323975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4AA8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81050" y="1409700"/>
            <a:ext cx="247650" cy="247650"/>
          </a:xfrm>
          <a:prstGeom prst="rect">
            <a:avLst/>
          </a:prstGeom>
          <a:noFill/>
        </p:spPr>
      </p:pic>
      <p:sp>
        <p:nvSpPr>
          <p:cNvPr id="9" name="文本框 8"/>
          <p:cNvSpPr txBox="1"/>
          <p:nvPr>
            <p:custDataLst>
              <p:tags r:id="rId8"/>
            </p:custDataLst>
          </p:nvPr>
        </p:nvSpPr>
        <p:spPr>
          <a:xfrm>
            <a:off x="1266825" y="1366838"/>
            <a:ext cx="8637089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zh-CN" altLang="en-US"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以住宅平面为输入，</a:t>
            </a:r>
            <a:r>
              <a:rPr lang="en-US" altLang="zh-CN"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ResNet50 </a:t>
            </a:r>
            <a:r>
              <a:rPr lang="zh-CN" altLang="en-US"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等模型同时预测</a:t>
            </a:r>
            <a:r>
              <a:rPr lang="en-US" altLang="zh-CN"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500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采光供给</a:t>
            </a:r>
            <a:r>
              <a:rPr lang="en-US"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altLang="en-US"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与</a:t>
            </a:r>
            <a:r>
              <a:rPr lang="en-US" altLang="zh-CN"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500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视野质量</a:t>
            </a:r>
            <a:r>
              <a:rPr lang="zh-CN"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，为早期设计提供</a:t>
            </a:r>
            <a:r>
              <a:rPr lang="en-US" altLang="zh-CN"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500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秒级反馈</a:t>
            </a:r>
            <a:endParaRPr sz="1500" b="1">
              <a:solidFill>
                <a:srgbClr val="0A3D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457200" y="2095500"/>
            <a:ext cx="3632200" cy="3590290"/>
            <a:chOff x="720" y="3300"/>
            <a:chExt cx="5720" cy="5654"/>
          </a:xfrm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grpSpPr>
        <p:sp>
          <p:nvSpPr>
            <p:cNvPr id="10" name="任意多边形 9"/>
            <p:cNvSpPr/>
            <p:nvPr>
              <p:custDataLst>
                <p:tags r:id="rId9"/>
              </p:custDataLst>
            </p:nvPr>
          </p:nvSpPr>
          <p:spPr>
            <a:xfrm>
              <a:off x="720" y="3300"/>
              <a:ext cx="5720" cy="5655"/>
            </a:xfrm>
            <a:custGeom>
              <a:avLst/>
              <a:gdLst>
                <a:gd name="sw" fmla="*/ 1 w 5720"/>
                <a:gd name="sh" fmla="*/ 1 h 5655"/>
                <a:gd name="mins" fmla="min sw sh"/>
                <a:gd name="dsw" fmla="+- 0 sw mins"/>
                <a:gd name="dsh" fmla="+- 0 sh mins"/>
                <a:gd name="p0x0" fmla="*/ 240 w 5720"/>
                <a:gd name="p0y0" fmla="*/ 0 h 5655"/>
                <a:gd name="p0x1" fmla="*/ 5480 w 5720"/>
                <a:gd name="p0y1" fmla="*/ 0 h 5655"/>
                <a:gd name="p0x2" fmla="*/ 5612 w 5720"/>
                <a:gd name="p0y2" fmla="*/ 0 h 5655"/>
                <a:gd name="p0x3" fmla="*/ 5720 w 5720"/>
                <a:gd name="p0y3" fmla="*/ 107 h 5655"/>
                <a:gd name="p0x4" fmla="*/ 5720 w 5720"/>
                <a:gd name="p0y4" fmla="*/ 240 h 5655"/>
                <a:gd name="p0x5" fmla="*/ 5720 w 5720"/>
                <a:gd name="p0y5" fmla="*/ 5415 h 5655"/>
                <a:gd name="p0x6" fmla="*/ 5720 w 5720"/>
                <a:gd name="p0y6" fmla="*/ 5547 h 5655"/>
                <a:gd name="p0x7" fmla="*/ 5612 w 5720"/>
                <a:gd name="p0y7" fmla="*/ 5655 h 5655"/>
                <a:gd name="p0x8" fmla="*/ 5480 w 5720"/>
                <a:gd name="p0y8" fmla="*/ 5655 h 5655"/>
                <a:gd name="p0x9" fmla="*/ 240 w 5720"/>
                <a:gd name="p0y9" fmla="*/ 5655 h 5655"/>
                <a:gd name="p0x10" fmla="*/ 107 w 5720"/>
                <a:gd name="p0y10" fmla="*/ 5655 h 5655"/>
                <a:gd name="p0x11" fmla="*/ 0 w 5720"/>
                <a:gd name="p0y11" fmla="*/ 5547 h 5655"/>
                <a:gd name="p0x12" fmla="*/ 0 w 5720"/>
                <a:gd name="p0y12" fmla="*/ 5415 h 5655"/>
                <a:gd name="p0x13" fmla="*/ 0 w 5720"/>
                <a:gd name="p0y13" fmla="*/ 240 h 5655"/>
                <a:gd name="p0x14" fmla="*/ 0 w 5720"/>
                <a:gd name="p0y14" fmla="*/ 107 h 5655"/>
                <a:gd name="p0x15" fmla="*/ 107 w 5720"/>
                <a:gd name="p0y15" fmla="*/ 0 h 5655"/>
                <a:gd name="p0x16" fmla="*/ 240 w 5720"/>
                <a:gd name="p0y16" fmla="*/ 0 h 5655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lnTo>
                    <a:pt x="p0x5" y="p0y5"/>
                  </a:lnTo>
                  <a:cubicBezTo>
                    <a:pt x="p0x6" y="p0y6"/>
                    <a:pt x="p0x7" y="p0y7"/>
                    <a:pt x="p0x8" y="p0y8"/>
                  </a:cubicBezTo>
                  <a:lnTo>
                    <a:pt x="p0x9" y="p0y9"/>
                  </a:lnTo>
                  <a:cubicBezTo>
                    <a:pt x="p0x10" y="p0y10"/>
                    <a:pt x="p0x11" y="p0y11"/>
                    <a:pt x="p0x12" y="p0y12"/>
                  </a:cubicBezTo>
                  <a:lnTo>
                    <a:pt x="p0x13" y="p0y13"/>
                  </a:lnTo>
                  <a:cubicBezTo>
                    <a:pt x="p0x14" y="p0y14"/>
                    <a:pt x="p0x15" y="p0y15"/>
                    <a:pt x="p0x16" y="p0y16"/>
                  </a:cubicBezTo>
                  <a:close/>
                </a:path>
              </a:pathLst>
            </a:custGeom>
            <a:solidFill>
              <a:srgbClr val="F7FCFF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1" name="任意多边形 10"/>
            <p:cNvSpPr/>
            <p:nvPr>
              <p:custDataLst>
                <p:tags r:id="rId10"/>
              </p:custDataLst>
            </p:nvPr>
          </p:nvSpPr>
          <p:spPr>
            <a:xfrm>
              <a:off x="752" y="3300"/>
              <a:ext cx="5655" cy="135"/>
            </a:xfrm>
            <a:custGeom>
              <a:avLst/>
              <a:gdLst>
                <a:gd name="sw" fmla="*/ 1 w 5655"/>
                <a:gd name="sh" fmla="*/ 1 h 135"/>
                <a:gd name="mins" fmla="min sw sh"/>
                <a:gd name="dsw" fmla="+- 0 sw mins"/>
                <a:gd name="dsh" fmla="+- 0 sh mins"/>
                <a:gd name="p0x0" fmla="*/ 207 w 5655"/>
                <a:gd name="p0y0" fmla="*/ 0 h 135"/>
                <a:gd name="p0x1" fmla="*/ 5447 w 5655"/>
                <a:gd name="p0y1" fmla="*/ 0 h 135"/>
                <a:gd name="p0x2" fmla="*/ 5536 w 5655"/>
                <a:gd name="p0y2" fmla="*/ 0 h 135"/>
                <a:gd name="p0x3" fmla="*/ 5614 w 5655"/>
                <a:gd name="p0y3" fmla="*/ 48 h 135"/>
                <a:gd name="p0x4" fmla="*/ 5655 w 5655"/>
                <a:gd name="p0y4" fmla="*/ 119 h 135"/>
                <a:gd name="p0x5" fmla="*/ 5642 w 5655"/>
                <a:gd name="p0y5" fmla="*/ 135 h 135"/>
                <a:gd name="p0x6" fmla="*/ 5642 w 5655"/>
                <a:gd name="p0y6" fmla="*/ 134 h 135"/>
                <a:gd name="p0x7" fmla="*/ 5603 w 5655"/>
                <a:gd name="p0y7" fmla="*/ 72 h 135"/>
                <a:gd name="p0x8" fmla="*/ 5531 w 5655"/>
                <a:gd name="p0y8" fmla="*/ 30 h 135"/>
                <a:gd name="p0x9" fmla="*/ 5447 w 5655"/>
                <a:gd name="p0y9" fmla="*/ 30 h 135"/>
                <a:gd name="p0x10" fmla="*/ 207 w 5655"/>
                <a:gd name="p0y10" fmla="*/ 30 h 135"/>
                <a:gd name="p0x11" fmla="*/ 124 w 5655"/>
                <a:gd name="p0y11" fmla="*/ 30 h 135"/>
                <a:gd name="p0x12" fmla="*/ 51 w 5655"/>
                <a:gd name="p0y12" fmla="*/ 72 h 135"/>
                <a:gd name="p0x13" fmla="*/ 12 w 5655"/>
                <a:gd name="p0y13" fmla="*/ 134 h 135"/>
                <a:gd name="p0x14" fmla="*/ 0 w 5655"/>
                <a:gd name="p0y14" fmla="*/ 120 h 135"/>
                <a:gd name="p0x15" fmla="*/ 0 w 5655"/>
                <a:gd name="p0y15" fmla="*/ 119 h 135"/>
                <a:gd name="p0x16" fmla="*/ 41 w 5655"/>
                <a:gd name="p0y16" fmla="*/ 48 h 135"/>
                <a:gd name="p0x17" fmla="*/ 119 w 5655"/>
                <a:gd name="p0y17" fmla="*/ 0 h 135"/>
                <a:gd name="p0x18" fmla="*/ 207 w 5655"/>
                <a:gd name="p0y18" fmla="*/ 0 h 135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lnTo>
                    <a:pt x="p0x5" y="p0y5"/>
                  </a:lnTo>
                  <a:lnTo>
                    <a:pt x="p0x6" y="p0y6"/>
                  </a:lnTo>
                  <a:cubicBezTo>
                    <a:pt x="p0x7" y="p0y7"/>
                    <a:pt x="p0x8" y="p0y8"/>
                    <a:pt x="p0x9" y="p0y9"/>
                  </a:cubicBezTo>
                  <a:lnTo>
                    <a:pt x="p0x10" y="p0y10"/>
                  </a:lnTo>
                  <a:cubicBezTo>
                    <a:pt x="p0x11" y="p0y11"/>
                    <a:pt x="p0x12" y="p0y12"/>
                    <a:pt x="p0x13" y="p0y13"/>
                  </a:cubicBezTo>
                  <a:lnTo>
                    <a:pt x="p0x14" y="p0y14"/>
                  </a:lnTo>
                  <a:lnTo>
                    <a:pt x="p0x15" y="p0y15"/>
                  </a:lnTo>
                  <a:cubicBezTo>
                    <a:pt x="p0x16" y="p0y16"/>
                    <a:pt x="p0x17" y="p0y17"/>
                    <a:pt x="p0x18" y="p0y18"/>
                  </a:cubicBezTo>
                  <a:close/>
                </a:path>
              </a:pathLst>
            </a:custGeom>
            <a:solidFill>
              <a:srgbClr val="4AA8F5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>
              <p:custDataLst>
                <p:tags r:id="rId11"/>
              </p:custDataLst>
            </p:nvPr>
          </p:nvSpPr>
          <p:spPr>
            <a:xfrm>
              <a:off x="6359" y="3419"/>
              <a:ext cx="81" cy="5465"/>
            </a:xfrm>
            <a:custGeom>
              <a:avLst/>
              <a:gdLst>
                <a:gd name="sw" fmla="*/ 1 w 80"/>
                <a:gd name="sh" fmla="*/ 1 h 5464"/>
                <a:gd name="mins" fmla="min sw sh"/>
                <a:gd name="dsw" fmla="+- 0 sw mins"/>
                <a:gd name="dsh" fmla="+- 0 sh mins"/>
                <a:gd name="p0x0" fmla="*/ 80 w 80"/>
                <a:gd name="p0y0" fmla="*/ 120 h 5464"/>
                <a:gd name="p0x1" fmla="*/ 80 w 80"/>
                <a:gd name="p0y1" fmla="*/ 5295 h 5464"/>
                <a:gd name="p0x2" fmla="*/ 80 w 80"/>
                <a:gd name="p0y2" fmla="*/ 5361 h 5464"/>
                <a:gd name="p0x3" fmla="*/ 54 w 80"/>
                <a:gd name="p0y3" fmla="*/ 5421 h 5464"/>
                <a:gd name="p0x4" fmla="*/ 10 w 80"/>
                <a:gd name="p0y4" fmla="*/ 5464 h 5464"/>
                <a:gd name="p0x5" fmla="*/ 0 w 80"/>
                <a:gd name="p0y5" fmla="*/ 5454 h 5464"/>
                <a:gd name="p0x6" fmla="*/ 40 w 80"/>
                <a:gd name="p0y6" fmla="*/ 5413 h 5464"/>
                <a:gd name="p0x7" fmla="*/ 65 w 80"/>
                <a:gd name="p0y7" fmla="*/ 5357 h 5464"/>
                <a:gd name="p0x8" fmla="*/ 65 w 80"/>
                <a:gd name="p0y8" fmla="*/ 5295 h 5464"/>
                <a:gd name="p0x9" fmla="*/ 65 w 80"/>
                <a:gd name="p0y9" fmla="*/ 120 h 5464"/>
                <a:gd name="p0x10" fmla="*/ 65 w 80"/>
                <a:gd name="p0y10" fmla="*/ 81 h 5464"/>
                <a:gd name="p0x11" fmla="*/ 54 w 80"/>
                <a:gd name="p0y11" fmla="*/ 45 h 5464"/>
                <a:gd name="p0x12" fmla="*/ 35 w 80"/>
                <a:gd name="p0y12" fmla="*/ 15 h 5464"/>
                <a:gd name="p0x13" fmla="*/ 48 w 80"/>
                <a:gd name="p0y13" fmla="*/ 0 h 5464"/>
                <a:gd name="p0x14" fmla="*/ 48 w 80"/>
                <a:gd name="p0y14" fmla="*/ 0 h 5464"/>
                <a:gd name="p0x15" fmla="*/ 69 w 80"/>
                <a:gd name="p0y15" fmla="*/ 35 h 5464"/>
                <a:gd name="p0x16" fmla="*/ 80 w 80"/>
                <a:gd name="p0y16" fmla="*/ 76 h 5464"/>
                <a:gd name="p0x17" fmla="*/ 80 w 80"/>
                <a:gd name="p0y17" fmla="*/ 120 h 5464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lnTo>
                    <a:pt x="p0x5" y="p0y5"/>
                  </a:lnTo>
                  <a:cubicBezTo>
                    <a:pt x="p0x6" y="p0y6"/>
                    <a:pt x="p0x7" y="p0y7"/>
                    <a:pt x="p0x8" y="p0y8"/>
                  </a:cubicBezTo>
                  <a:lnTo>
                    <a:pt x="p0x9" y="p0y9"/>
                  </a:lnTo>
                  <a:cubicBezTo>
                    <a:pt x="p0x10" y="p0y10"/>
                    <a:pt x="p0x11" y="p0y11"/>
                    <a:pt x="p0x12" y="p0y12"/>
                  </a:cubicBezTo>
                  <a:lnTo>
                    <a:pt x="p0x13" y="p0y13"/>
                  </a:lnTo>
                  <a:lnTo>
                    <a:pt x="p0x14" y="p0y14"/>
                  </a:lnTo>
                  <a:cubicBezTo>
                    <a:pt x="p0x15" y="p0y15"/>
                    <a:pt x="p0x16" y="p0y16"/>
                    <a:pt x="p0x17" y="p0y17"/>
                  </a:cubicBezTo>
                  <a:close/>
                </a:path>
              </a:pathLst>
            </a:custGeom>
            <a:solidFill>
              <a:srgbClr val="D9EBF7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3" name="任意多边形 12"/>
            <p:cNvSpPr/>
            <p:nvPr>
              <p:custDataLst>
                <p:tags r:id="rId12"/>
              </p:custDataLst>
            </p:nvPr>
          </p:nvSpPr>
          <p:spPr>
            <a:xfrm>
              <a:off x="790" y="8874"/>
              <a:ext cx="5579" cy="81"/>
            </a:xfrm>
            <a:custGeom>
              <a:avLst/>
              <a:gdLst>
                <a:gd name="sw" fmla="*/ 1 w 5579"/>
                <a:gd name="sh" fmla="*/ 1 h 80"/>
                <a:gd name="mins" fmla="min sw sh"/>
                <a:gd name="dsw" fmla="+- 0 sw mins"/>
                <a:gd name="dsh" fmla="+- 0 sh mins"/>
                <a:gd name="p0x0" fmla="*/ 5409 w 5579"/>
                <a:gd name="p0y0" fmla="*/ 80 h 80"/>
                <a:gd name="p0x1" fmla="*/ 169 w 5579"/>
                <a:gd name="p0y1" fmla="*/ 80 h 80"/>
                <a:gd name="p0x2" fmla="*/ 103 w 5579"/>
                <a:gd name="p0y2" fmla="*/ 80 h 80"/>
                <a:gd name="p0x3" fmla="*/ 43 w 5579"/>
                <a:gd name="p0y3" fmla="*/ 54 h 80"/>
                <a:gd name="p0x4" fmla="*/ 0 w 5579"/>
                <a:gd name="p0y4" fmla="*/ 10 h 80"/>
                <a:gd name="p0x5" fmla="*/ 10 w 5579"/>
                <a:gd name="p0y5" fmla="*/ 0 h 80"/>
                <a:gd name="p0x6" fmla="*/ 10 w 5579"/>
                <a:gd name="p0y6" fmla="*/ 0 h 80"/>
                <a:gd name="p0x7" fmla="*/ 51 w 5579"/>
                <a:gd name="p0y7" fmla="*/ 40 h 80"/>
                <a:gd name="p0x8" fmla="*/ 107 w 5579"/>
                <a:gd name="p0y8" fmla="*/ 65 h 80"/>
                <a:gd name="p0x9" fmla="*/ 169 w 5579"/>
                <a:gd name="p0y9" fmla="*/ 65 h 80"/>
                <a:gd name="p0x10" fmla="*/ 5409 w 5579"/>
                <a:gd name="p0y10" fmla="*/ 65 h 80"/>
                <a:gd name="p0x11" fmla="*/ 5471 w 5579"/>
                <a:gd name="p0y11" fmla="*/ 65 h 80"/>
                <a:gd name="p0x12" fmla="*/ 5528 w 5579"/>
                <a:gd name="p0y12" fmla="*/ 40 h 80"/>
                <a:gd name="p0x13" fmla="*/ 5568 w 5579"/>
                <a:gd name="p0y13" fmla="*/ 0 h 80"/>
                <a:gd name="p0x14" fmla="*/ 5579 w 5579"/>
                <a:gd name="p0y14" fmla="*/ 10 h 80"/>
                <a:gd name="p0x15" fmla="*/ 5536 w 5579"/>
                <a:gd name="p0y15" fmla="*/ 54 h 80"/>
                <a:gd name="p0x16" fmla="*/ 5476 w 5579"/>
                <a:gd name="p0y16" fmla="*/ 80 h 80"/>
                <a:gd name="p0x17" fmla="*/ 5409 w 5579"/>
                <a:gd name="p0y17" fmla="*/ 80 h 80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lnTo>
                    <a:pt x="p0x5" y="p0y5"/>
                  </a:lnTo>
                  <a:lnTo>
                    <a:pt x="p0x6" y="p0y6"/>
                  </a:lnTo>
                  <a:cubicBezTo>
                    <a:pt x="p0x7" y="p0y7"/>
                    <a:pt x="p0x8" y="p0y8"/>
                    <a:pt x="p0x9" y="p0y9"/>
                  </a:cubicBezTo>
                  <a:lnTo>
                    <a:pt x="p0x10" y="p0y10"/>
                  </a:lnTo>
                  <a:cubicBezTo>
                    <a:pt x="p0x11" y="p0y11"/>
                    <a:pt x="p0x12" y="p0y12"/>
                    <a:pt x="p0x13" y="p0y13"/>
                  </a:cubicBezTo>
                  <a:lnTo>
                    <a:pt x="p0x14" y="p0y14"/>
                  </a:lnTo>
                  <a:cubicBezTo>
                    <a:pt x="p0x15" y="p0y15"/>
                    <a:pt x="p0x16" y="p0y16"/>
                    <a:pt x="p0x17" y="p0y17"/>
                  </a:cubicBezTo>
                  <a:close/>
                </a:path>
              </a:pathLst>
            </a:custGeom>
            <a:solidFill>
              <a:srgbClr val="D9EBF7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4" name="任意多边形 13"/>
            <p:cNvSpPr/>
            <p:nvPr>
              <p:custDataLst>
                <p:tags r:id="rId13"/>
              </p:custDataLst>
            </p:nvPr>
          </p:nvSpPr>
          <p:spPr>
            <a:xfrm>
              <a:off x="720" y="3419"/>
              <a:ext cx="80" cy="5465"/>
            </a:xfrm>
            <a:custGeom>
              <a:avLst/>
              <a:gdLst>
                <a:gd name="sw" fmla="*/ 1 w 80"/>
                <a:gd name="sh" fmla="*/ 1 h 5464"/>
                <a:gd name="mins" fmla="min sw sh"/>
                <a:gd name="dsw" fmla="+- 0 sw mins"/>
                <a:gd name="dsh" fmla="+- 0 sh mins"/>
                <a:gd name="p0x0" fmla="*/ 0 w 80"/>
                <a:gd name="p0y0" fmla="*/ 5295 h 5464"/>
                <a:gd name="p0x1" fmla="*/ 0 w 80"/>
                <a:gd name="p0y1" fmla="*/ 120 h 5464"/>
                <a:gd name="p0x2" fmla="*/ 0 w 80"/>
                <a:gd name="p0y2" fmla="*/ 76 h 5464"/>
                <a:gd name="p0x3" fmla="*/ 11 w 80"/>
                <a:gd name="p0y3" fmla="*/ 35 h 5464"/>
                <a:gd name="p0x4" fmla="*/ 32 w 80"/>
                <a:gd name="p0y4" fmla="*/ 0 h 5464"/>
                <a:gd name="p0x5" fmla="*/ 45 w 80"/>
                <a:gd name="p0y5" fmla="*/ 15 h 5464"/>
                <a:gd name="p0x6" fmla="*/ 45 w 80"/>
                <a:gd name="p0y6" fmla="*/ 15 h 5464"/>
                <a:gd name="p0x7" fmla="*/ 25 w 80"/>
                <a:gd name="p0y7" fmla="*/ 45 h 5464"/>
                <a:gd name="p0x8" fmla="*/ 15 w 80"/>
                <a:gd name="p0y8" fmla="*/ 81 h 5464"/>
                <a:gd name="p0x9" fmla="*/ 15 w 80"/>
                <a:gd name="p0y9" fmla="*/ 120 h 5464"/>
                <a:gd name="p0x10" fmla="*/ 15 w 80"/>
                <a:gd name="p0y10" fmla="*/ 5295 h 5464"/>
                <a:gd name="p0x11" fmla="*/ 15 w 80"/>
                <a:gd name="p0y11" fmla="*/ 5357 h 5464"/>
                <a:gd name="p0x12" fmla="*/ 40 w 80"/>
                <a:gd name="p0y12" fmla="*/ 5413 h 5464"/>
                <a:gd name="p0x13" fmla="*/ 80 w 80"/>
                <a:gd name="p0y13" fmla="*/ 5454 h 5464"/>
                <a:gd name="p0x14" fmla="*/ 70 w 80"/>
                <a:gd name="p0y14" fmla="*/ 5464 h 5464"/>
                <a:gd name="p0x15" fmla="*/ 70 w 80"/>
                <a:gd name="p0y15" fmla="*/ 5464 h 5464"/>
                <a:gd name="p0x16" fmla="*/ 26 w 80"/>
                <a:gd name="p0y16" fmla="*/ 5421 h 5464"/>
                <a:gd name="p0x17" fmla="*/ 0 w 80"/>
                <a:gd name="p0y17" fmla="*/ 5361 h 5464"/>
                <a:gd name="p0x18" fmla="*/ 0 w 80"/>
                <a:gd name="p0y18" fmla="*/ 5295 h 5464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lnTo>
                    <a:pt x="p0x5" y="p0y5"/>
                  </a:lnTo>
                  <a:lnTo>
                    <a:pt x="p0x6" y="p0y6"/>
                  </a:lnTo>
                  <a:cubicBezTo>
                    <a:pt x="p0x7" y="p0y7"/>
                    <a:pt x="p0x8" y="p0y8"/>
                    <a:pt x="p0x9" y="p0y9"/>
                  </a:cubicBezTo>
                  <a:lnTo>
                    <a:pt x="p0x10" y="p0y10"/>
                  </a:lnTo>
                  <a:cubicBezTo>
                    <a:pt x="p0x11" y="p0y11"/>
                    <a:pt x="p0x12" y="p0y12"/>
                    <a:pt x="p0x13" y="p0y13"/>
                  </a:cubicBezTo>
                  <a:lnTo>
                    <a:pt x="p0x14" y="p0y14"/>
                  </a:lnTo>
                  <a:lnTo>
                    <a:pt x="p0x15" y="p0y15"/>
                  </a:lnTo>
                  <a:cubicBezTo>
                    <a:pt x="p0x16" y="p0y16"/>
                    <a:pt x="p0x17" y="p0y17"/>
                    <a:pt x="p0x18" y="p0y18"/>
                  </a:cubicBezTo>
                  <a:close/>
                </a:path>
              </a:pathLst>
            </a:custGeom>
            <a:solidFill>
              <a:srgbClr val="D9EBF7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16" name="任意多边形 15"/>
          <p:cNvSpPr/>
          <p:nvPr>
            <p:custDataLst>
              <p:tags r:id="rId14"/>
            </p:custDataLst>
          </p:nvPr>
        </p:nvSpPr>
        <p:spPr>
          <a:xfrm>
            <a:off x="695325" y="234315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4EF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7" name="图片 16"/>
          <p:cNvPicPr>
            <a:picLocks noChangeAspect="1"/>
          </p:cNvPicPr>
          <p:nvPr>
            <p:custDataLst>
              <p:tags r:id="rId15"/>
            </p:custDataLst>
          </p:nvPr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781050" y="2428875"/>
            <a:ext cx="247650" cy="247650"/>
          </a:xfrm>
          <a:prstGeom prst="rect">
            <a:avLst/>
          </a:prstGeom>
          <a:noFill/>
        </p:spPr>
      </p:pic>
      <p:sp>
        <p:nvSpPr>
          <p:cNvPr id="19" name="文本框 18"/>
          <p:cNvSpPr txBox="1"/>
          <p:nvPr>
            <p:custDataLst>
              <p:tags r:id="rId18"/>
            </p:custDataLst>
          </p:nvPr>
        </p:nvSpPr>
        <p:spPr>
          <a:xfrm>
            <a:off x="1228725" y="2369820"/>
            <a:ext cx="106680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输入端</a:t>
            </a:r>
            <a:endParaRPr sz="210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任意多边形 19"/>
          <p:cNvSpPr/>
          <p:nvPr>
            <p:custDataLst>
              <p:tags r:id="rId19"/>
            </p:custDataLst>
          </p:nvPr>
        </p:nvSpPr>
        <p:spPr>
          <a:xfrm>
            <a:off x="699770" y="2957195"/>
            <a:ext cx="3146425" cy="1162050"/>
          </a:xfrm>
          <a:custGeom>
            <a:avLst/>
            <a:gdLst>
              <a:gd name="sw" fmla="*/ 1 w 4955"/>
              <a:gd name="sh" fmla="*/ 1 h 1830"/>
              <a:gd name="mins" fmla="min sw sh"/>
              <a:gd name="dsw" fmla="+- 0 sw mins"/>
              <a:gd name="dsh" fmla="+- 0 sh mins"/>
              <a:gd name="p0x0" fmla="*/ 120 w 4955"/>
              <a:gd name="p0y0" fmla="*/ 0 h 1830"/>
              <a:gd name="p0x1" fmla="*/ 4835 w 4955"/>
              <a:gd name="p0y1" fmla="*/ 0 h 1830"/>
              <a:gd name="p0x2" fmla="*/ 4901 w 4955"/>
              <a:gd name="p0y2" fmla="*/ 0 h 1830"/>
              <a:gd name="p0x3" fmla="*/ 4955 w 4955"/>
              <a:gd name="p0y3" fmla="*/ 53 h 1830"/>
              <a:gd name="p0x4" fmla="*/ 4955 w 4955"/>
              <a:gd name="p0y4" fmla="*/ 120 h 1830"/>
              <a:gd name="p0x5" fmla="*/ 4955 w 4955"/>
              <a:gd name="p0y5" fmla="*/ 1710 h 1830"/>
              <a:gd name="p0x6" fmla="*/ 4955 w 4955"/>
              <a:gd name="p0y6" fmla="*/ 1776 h 1830"/>
              <a:gd name="p0x7" fmla="*/ 4901 w 4955"/>
              <a:gd name="p0y7" fmla="*/ 1830 h 1830"/>
              <a:gd name="p0x8" fmla="*/ 4835 w 4955"/>
              <a:gd name="p0y8" fmla="*/ 1830 h 1830"/>
              <a:gd name="p0x9" fmla="*/ 120 w 4955"/>
              <a:gd name="p0y9" fmla="*/ 1830 h 1830"/>
              <a:gd name="p0x10" fmla="*/ 53 w 4955"/>
              <a:gd name="p0y10" fmla="*/ 1830 h 1830"/>
              <a:gd name="p0x11" fmla="*/ 0 w 4955"/>
              <a:gd name="p0y11" fmla="*/ 1776 h 1830"/>
              <a:gd name="p0x12" fmla="*/ 0 w 4955"/>
              <a:gd name="p0y12" fmla="*/ 1710 h 1830"/>
              <a:gd name="p0x13" fmla="*/ 0 w 4955"/>
              <a:gd name="p0y13" fmla="*/ 120 h 1830"/>
              <a:gd name="p0x14" fmla="*/ 0 w 4955"/>
              <a:gd name="p0y14" fmla="*/ 53 h 1830"/>
              <a:gd name="p0x15" fmla="*/ 53 w 4955"/>
              <a:gd name="p0y15" fmla="*/ 0 h 1830"/>
              <a:gd name="p0x16" fmla="*/ 120 w 4955"/>
              <a:gd name="p0y16" fmla="*/ 0 h 183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FFF"/>
          </a:solidFill>
          <a:ln w="9525" cmpd="sng">
            <a:solidFill>
              <a:srgbClr val="D9EBF7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1" name="任意多边形 20"/>
          <p:cNvSpPr/>
          <p:nvPr>
            <p:custDataLst>
              <p:tags r:id="rId20"/>
            </p:custDataLst>
          </p:nvPr>
        </p:nvSpPr>
        <p:spPr>
          <a:xfrm>
            <a:off x="857250" y="3171825"/>
            <a:ext cx="76200" cy="76200"/>
          </a:xfrm>
          <a:custGeom>
            <a:avLst/>
            <a:gdLst>
              <a:gd name="sw" fmla="*/ 1 w 120"/>
              <a:gd name="sh" fmla="*/ 1 h 120"/>
              <a:gd name="mins" fmla="min sw sh"/>
              <a:gd name="dsw" fmla="+- 0 sw mins"/>
              <a:gd name="dsh" fmla="+- 0 sh mins"/>
              <a:gd name="p0x0" fmla="*/ 60 w 120"/>
              <a:gd name="p0y0" fmla="*/ 0 h 120"/>
              <a:gd name="p0x1" fmla="*/ 93 w 120"/>
              <a:gd name="p0y1" fmla="*/ 0 h 120"/>
              <a:gd name="p0x2" fmla="*/ 120 w 120"/>
              <a:gd name="p0y2" fmla="*/ 26 h 120"/>
              <a:gd name="p0x3" fmla="*/ 120 w 120"/>
              <a:gd name="p0y3" fmla="*/ 60 h 120"/>
              <a:gd name="p0x4" fmla="*/ 120 w 120"/>
              <a:gd name="p0y4" fmla="*/ 93 h 120"/>
              <a:gd name="p0x5" fmla="*/ 93 w 120"/>
              <a:gd name="p0y5" fmla="*/ 120 h 120"/>
              <a:gd name="p0x6" fmla="*/ 60 w 120"/>
              <a:gd name="p0y6" fmla="*/ 120 h 120"/>
              <a:gd name="p0x7" fmla="*/ 26 w 120"/>
              <a:gd name="p0y7" fmla="*/ 120 h 120"/>
              <a:gd name="p0x8" fmla="*/ 0 w 120"/>
              <a:gd name="p0y8" fmla="*/ 93 h 120"/>
              <a:gd name="p0x9" fmla="*/ 0 w 120"/>
              <a:gd name="p0y9" fmla="*/ 60 h 120"/>
              <a:gd name="p0x10" fmla="*/ 0 w 120"/>
              <a:gd name="p0y10" fmla="*/ 26 h 120"/>
              <a:gd name="p0x11" fmla="*/ 26 w 120"/>
              <a:gd name="p0y11" fmla="*/ 0 h 120"/>
              <a:gd name="p0x12" fmla="*/ 60 w 120"/>
              <a:gd name="p0y12" fmla="*/ 0 h 12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4AA8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>
            <p:custDataLst>
              <p:tags r:id="rId21"/>
            </p:custDataLst>
          </p:nvPr>
        </p:nvSpPr>
        <p:spPr>
          <a:xfrm>
            <a:off x="1047750" y="3100388"/>
            <a:ext cx="2667000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住宅平面图</a:t>
            </a:r>
            <a:r>
              <a:rPr sz="15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直接作为模型输入</a:t>
            </a:r>
            <a:endParaRPr sz="150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" name="任意多边形 22"/>
          <p:cNvSpPr/>
          <p:nvPr>
            <p:custDataLst>
              <p:tags r:id="rId22"/>
            </p:custDataLst>
          </p:nvPr>
        </p:nvSpPr>
        <p:spPr>
          <a:xfrm>
            <a:off x="699770" y="4281170"/>
            <a:ext cx="3146425" cy="1162050"/>
          </a:xfrm>
          <a:custGeom>
            <a:avLst/>
            <a:gdLst>
              <a:gd name="sw" fmla="*/ 1 w 4955"/>
              <a:gd name="sh" fmla="*/ 1 h 1830"/>
              <a:gd name="mins" fmla="min sw sh"/>
              <a:gd name="dsw" fmla="+- 0 sw mins"/>
              <a:gd name="dsh" fmla="+- 0 sh mins"/>
              <a:gd name="p0x0" fmla="*/ 120 w 4955"/>
              <a:gd name="p0y0" fmla="*/ 0 h 1830"/>
              <a:gd name="p0x1" fmla="*/ 4835 w 4955"/>
              <a:gd name="p0y1" fmla="*/ 0 h 1830"/>
              <a:gd name="p0x2" fmla="*/ 4901 w 4955"/>
              <a:gd name="p0y2" fmla="*/ 0 h 1830"/>
              <a:gd name="p0x3" fmla="*/ 4955 w 4955"/>
              <a:gd name="p0y3" fmla="*/ 53 h 1830"/>
              <a:gd name="p0x4" fmla="*/ 4955 w 4955"/>
              <a:gd name="p0y4" fmla="*/ 120 h 1830"/>
              <a:gd name="p0x5" fmla="*/ 4955 w 4955"/>
              <a:gd name="p0y5" fmla="*/ 1710 h 1830"/>
              <a:gd name="p0x6" fmla="*/ 4955 w 4955"/>
              <a:gd name="p0y6" fmla="*/ 1776 h 1830"/>
              <a:gd name="p0x7" fmla="*/ 4901 w 4955"/>
              <a:gd name="p0y7" fmla="*/ 1830 h 1830"/>
              <a:gd name="p0x8" fmla="*/ 4835 w 4955"/>
              <a:gd name="p0y8" fmla="*/ 1830 h 1830"/>
              <a:gd name="p0x9" fmla="*/ 120 w 4955"/>
              <a:gd name="p0y9" fmla="*/ 1830 h 1830"/>
              <a:gd name="p0x10" fmla="*/ 53 w 4955"/>
              <a:gd name="p0y10" fmla="*/ 1830 h 1830"/>
              <a:gd name="p0x11" fmla="*/ 0 w 4955"/>
              <a:gd name="p0y11" fmla="*/ 1776 h 1830"/>
              <a:gd name="p0x12" fmla="*/ 0 w 4955"/>
              <a:gd name="p0y12" fmla="*/ 1710 h 1830"/>
              <a:gd name="p0x13" fmla="*/ 0 w 4955"/>
              <a:gd name="p0y13" fmla="*/ 120 h 1830"/>
              <a:gd name="p0x14" fmla="*/ 0 w 4955"/>
              <a:gd name="p0y14" fmla="*/ 53 h 1830"/>
              <a:gd name="p0x15" fmla="*/ 53 w 4955"/>
              <a:gd name="p0y15" fmla="*/ 0 h 1830"/>
              <a:gd name="p0x16" fmla="*/ 120 w 4955"/>
              <a:gd name="p0y16" fmla="*/ 0 h 183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FFF"/>
          </a:solidFill>
          <a:ln w="9525" cmpd="sng">
            <a:solidFill>
              <a:srgbClr val="D9EBF7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>
            <p:custDataLst>
              <p:tags r:id="rId23"/>
            </p:custDataLst>
          </p:nvPr>
        </p:nvSpPr>
        <p:spPr>
          <a:xfrm>
            <a:off x="857250" y="4495800"/>
            <a:ext cx="76200" cy="76200"/>
          </a:xfrm>
          <a:custGeom>
            <a:avLst/>
            <a:gdLst>
              <a:gd name="sw" fmla="*/ 1 w 120"/>
              <a:gd name="sh" fmla="*/ 1 h 120"/>
              <a:gd name="mins" fmla="min sw sh"/>
              <a:gd name="dsw" fmla="+- 0 sw mins"/>
              <a:gd name="dsh" fmla="+- 0 sh mins"/>
              <a:gd name="p0x0" fmla="*/ 60 w 120"/>
              <a:gd name="p0y0" fmla="*/ 0 h 120"/>
              <a:gd name="p0x1" fmla="*/ 93 w 120"/>
              <a:gd name="p0y1" fmla="*/ 0 h 120"/>
              <a:gd name="p0x2" fmla="*/ 120 w 120"/>
              <a:gd name="p0y2" fmla="*/ 26 h 120"/>
              <a:gd name="p0x3" fmla="*/ 120 w 120"/>
              <a:gd name="p0y3" fmla="*/ 60 h 120"/>
              <a:gd name="p0x4" fmla="*/ 120 w 120"/>
              <a:gd name="p0y4" fmla="*/ 93 h 120"/>
              <a:gd name="p0x5" fmla="*/ 93 w 120"/>
              <a:gd name="p0y5" fmla="*/ 120 h 120"/>
              <a:gd name="p0x6" fmla="*/ 60 w 120"/>
              <a:gd name="p0y6" fmla="*/ 120 h 120"/>
              <a:gd name="p0x7" fmla="*/ 26 w 120"/>
              <a:gd name="p0y7" fmla="*/ 120 h 120"/>
              <a:gd name="p0x8" fmla="*/ 0 w 120"/>
              <a:gd name="p0y8" fmla="*/ 93 h 120"/>
              <a:gd name="p0x9" fmla="*/ 0 w 120"/>
              <a:gd name="p0y9" fmla="*/ 60 h 120"/>
              <a:gd name="p0x10" fmla="*/ 0 w 120"/>
              <a:gd name="p0y10" fmla="*/ 26 h 120"/>
              <a:gd name="p0x11" fmla="*/ 26 w 120"/>
              <a:gd name="p0y11" fmla="*/ 0 h 120"/>
              <a:gd name="p0x12" fmla="*/ 60 w 120"/>
              <a:gd name="p0y12" fmla="*/ 0 h 12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4AA8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>
            <p:custDataLst>
              <p:tags r:id="rId24"/>
            </p:custDataLst>
          </p:nvPr>
        </p:nvSpPr>
        <p:spPr>
          <a:xfrm>
            <a:off x="1047750" y="4424363"/>
            <a:ext cx="2476500" cy="633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无需手动建模与参数设置，</a:t>
            </a:r>
            <a:r>
              <a:rPr sz="15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降低使用门槛</a:t>
            </a:r>
            <a:endParaRPr sz="150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66" name="组合 65"/>
          <p:cNvGrpSpPr/>
          <p:nvPr/>
        </p:nvGrpSpPr>
        <p:grpSpPr>
          <a:xfrm>
            <a:off x="4279900" y="2095500"/>
            <a:ext cx="3632200" cy="3590290"/>
            <a:chOff x="6740" y="3300"/>
            <a:chExt cx="5720" cy="5654"/>
          </a:xfrm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grpSpPr>
        <p:sp>
          <p:nvSpPr>
            <p:cNvPr id="26" name="任意多边形 25"/>
            <p:cNvSpPr/>
            <p:nvPr>
              <p:custDataLst>
                <p:tags r:id="rId25"/>
              </p:custDataLst>
            </p:nvPr>
          </p:nvSpPr>
          <p:spPr>
            <a:xfrm>
              <a:off x="6740" y="3300"/>
              <a:ext cx="5720" cy="5655"/>
            </a:xfrm>
            <a:custGeom>
              <a:avLst/>
              <a:gdLst>
                <a:gd name="sw" fmla="*/ 1 w 5720"/>
                <a:gd name="sh" fmla="*/ 1 h 5655"/>
                <a:gd name="mins" fmla="min sw sh"/>
                <a:gd name="dsw" fmla="+- 0 sw mins"/>
                <a:gd name="dsh" fmla="+- 0 sh mins"/>
                <a:gd name="p0x0" fmla="*/ 240 w 5720"/>
                <a:gd name="p0y0" fmla="*/ 0 h 5655"/>
                <a:gd name="p0x1" fmla="*/ 5480 w 5720"/>
                <a:gd name="p0y1" fmla="*/ 0 h 5655"/>
                <a:gd name="p0x2" fmla="*/ 5612 w 5720"/>
                <a:gd name="p0y2" fmla="*/ 0 h 5655"/>
                <a:gd name="p0x3" fmla="*/ 5720 w 5720"/>
                <a:gd name="p0y3" fmla="*/ 107 h 5655"/>
                <a:gd name="p0x4" fmla="*/ 5720 w 5720"/>
                <a:gd name="p0y4" fmla="*/ 240 h 5655"/>
                <a:gd name="p0x5" fmla="*/ 5720 w 5720"/>
                <a:gd name="p0y5" fmla="*/ 5415 h 5655"/>
                <a:gd name="p0x6" fmla="*/ 5720 w 5720"/>
                <a:gd name="p0y6" fmla="*/ 5547 h 5655"/>
                <a:gd name="p0x7" fmla="*/ 5612 w 5720"/>
                <a:gd name="p0y7" fmla="*/ 5655 h 5655"/>
                <a:gd name="p0x8" fmla="*/ 5480 w 5720"/>
                <a:gd name="p0y8" fmla="*/ 5655 h 5655"/>
                <a:gd name="p0x9" fmla="*/ 240 w 5720"/>
                <a:gd name="p0y9" fmla="*/ 5655 h 5655"/>
                <a:gd name="p0x10" fmla="*/ 107 w 5720"/>
                <a:gd name="p0y10" fmla="*/ 5655 h 5655"/>
                <a:gd name="p0x11" fmla="*/ 0 w 5720"/>
                <a:gd name="p0y11" fmla="*/ 5547 h 5655"/>
                <a:gd name="p0x12" fmla="*/ 0 w 5720"/>
                <a:gd name="p0y12" fmla="*/ 5415 h 5655"/>
                <a:gd name="p0x13" fmla="*/ 0 w 5720"/>
                <a:gd name="p0y13" fmla="*/ 240 h 5655"/>
                <a:gd name="p0x14" fmla="*/ 0 w 5720"/>
                <a:gd name="p0y14" fmla="*/ 107 h 5655"/>
                <a:gd name="p0x15" fmla="*/ 107 w 5720"/>
                <a:gd name="p0y15" fmla="*/ 0 h 5655"/>
                <a:gd name="p0x16" fmla="*/ 240 w 5720"/>
                <a:gd name="p0y16" fmla="*/ 0 h 5655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lnTo>
                    <a:pt x="p0x5" y="p0y5"/>
                  </a:lnTo>
                  <a:cubicBezTo>
                    <a:pt x="p0x6" y="p0y6"/>
                    <a:pt x="p0x7" y="p0y7"/>
                    <a:pt x="p0x8" y="p0y8"/>
                  </a:cubicBezTo>
                  <a:lnTo>
                    <a:pt x="p0x9" y="p0y9"/>
                  </a:lnTo>
                  <a:cubicBezTo>
                    <a:pt x="p0x10" y="p0y10"/>
                    <a:pt x="p0x11" y="p0y11"/>
                    <a:pt x="p0x12" y="p0y12"/>
                  </a:cubicBezTo>
                  <a:lnTo>
                    <a:pt x="p0x13" y="p0y13"/>
                  </a:lnTo>
                  <a:cubicBezTo>
                    <a:pt x="p0x14" y="p0y14"/>
                    <a:pt x="p0x15" y="p0y15"/>
                    <a:pt x="p0x16" y="p0y16"/>
                  </a:cubicBezTo>
                  <a:close/>
                </a:path>
              </a:pathLst>
            </a:custGeom>
            <a:solidFill>
              <a:srgbClr val="F7FCFF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7" name="任意多边形 26"/>
            <p:cNvSpPr/>
            <p:nvPr>
              <p:custDataLst>
                <p:tags r:id="rId26"/>
              </p:custDataLst>
            </p:nvPr>
          </p:nvSpPr>
          <p:spPr>
            <a:xfrm>
              <a:off x="6772" y="3300"/>
              <a:ext cx="5655" cy="135"/>
            </a:xfrm>
            <a:custGeom>
              <a:avLst/>
              <a:gdLst>
                <a:gd name="sw" fmla="*/ 1 w 5655"/>
                <a:gd name="sh" fmla="*/ 1 h 135"/>
                <a:gd name="mins" fmla="min sw sh"/>
                <a:gd name="dsw" fmla="+- 0 sw mins"/>
                <a:gd name="dsh" fmla="+- 0 sh mins"/>
                <a:gd name="p0x0" fmla="*/ 207 w 5655"/>
                <a:gd name="p0y0" fmla="*/ 0 h 135"/>
                <a:gd name="p0x1" fmla="*/ 5447 w 5655"/>
                <a:gd name="p0y1" fmla="*/ 0 h 135"/>
                <a:gd name="p0x2" fmla="*/ 5536 w 5655"/>
                <a:gd name="p0y2" fmla="*/ 0 h 135"/>
                <a:gd name="p0x3" fmla="*/ 5614 w 5655"/>
                <a:gd name="p0y3" fmla="*/ 48 h 135"/>
                <a:gd name="p0x4" fmla="*/ 5655 w 5655"/>
                <a:gd name="p0y4" fmla="*/ 119 h 135"/>
                <a:gd name="p0x5" fmla="*/ 5642 w 5655"/>
                <a:gd name="p0y5" fmla="*/ 135 h 135"/>
                <a:gd name="p0x6" fmla="*/ 5642 w 5655"/>
                <a:gd name="p0y6" fmla="*/ 134 h 135"/>
                <a:gd name="p0x7" fmla="*/ 5603 w 5655"/>
                <a:gd name="p0y7" fmla="*/ 72 h 135"/>
                <a:gd name="p0x8" fmla="*/ 5531 w 5655"/>
                <a:gd name="p0y8" fmla="*/ 30 h 135"/>
                <a:gd name="p0x9" fmla="*/ 5447 w 5655"/>
                <a:gd name="p0y9" fmla="*/ 30 h 135"/>
                <a:gd name="p0x10" fmla="*/ 207 w 5655"/>
                <a:gd name="p0y10" fmla="*/ 30 h 135"/>
                <a:gd name="p0x11" fmla="*/ 124 w 5655"/>
                <a:gd name="p0y11" fmla="*/ 30 h 135"/>
                <a:gd name="p0x12" fmla="*/ 51 w 5655"/>
                <a:gd name="p0y12" fmla="*/ 72 h 135"/>
                <a:gd name="p0x13" fmla="*/ 12 w 5655"/>
                <a:gd name="p0y13" fmla="*/ 134 h 135"/>
                <a:gd name="p0x14" fmla="*/ 0 w 5655"/>
                <a:gd name="p0y14" fmla="*/ 120 h 135"/>
                <a:gd name="p0x15" fmla="*/ 0 w 5655"/>
                <a:gd name="p0y15" fmla="*/ 119 h 135"/>
                <a:gd name="p0x16" fmla="*/ 41 w 5655"/>
                <a:gd name="p0y16" fmla="*/ 48 h 135"/>
                <a:gd name="p0x17" fmla="*/ 119 w 5655"/>
                <a:gd name="p0y17" fmla="*/ 0 h 135"/>
                <a:gd name="p0x18" fmla="*/ 207 w 5655"/>
                <a:gd name="p0y18" fmla="*/ 0 h 135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lnTo>
                    <a:pt x="p0x5" y="p0y5"/>
                  </a:lnTo>
                  <a:lnTo>
                    <a:pt x="p0x6" y="p0y6"/>
                  </a:lnTo>
                  <a:cubicBezTo>
                    <a:pt x="p0x7" y="p0y7"/>
                    <a:pt x="p0x8" y="p0y8"/>
                    <a:pt x="p0x9" y="p0y9"/>
                  </a:cubicBezTo>
                  <a:lnTo>
                    <a:pt x="p0x10" y="p0y10"/>
                  </a:lnTo>
                  <a:cubicBezTo>
                    <a:pt x="p0x11" y="p0y11"/>
                    <a:pt x="p0x12" y="p0y12"/>
                    <a:pt x="p0x13" y="p0y13"/>
                  </a:cubicBezTo>
                  <a:lnTo>
                    <a:pt x="p0x14" y="p0y14"/>
                  </a:lnTo>
                  <a:lnTo>
                    <a:pt x="p0x15" y="p0y15"/>
                  </a:lnTo>
                  <a:cubicBezTo>
                    <a:pt x="p0x16" y="p0y16"/>
                    <a:pt x="p0x17" y="p0y17"/>
                    <a:pt x="p0x18" y="p0y18"/>
                  </a:cubicBezTo>
                  <a:close/>
                </a:path>
              </a:pathLst>
            </a:custGeom>
            <a:solidFill>
              <a:srgbClr val="4AA8F5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8" name="任意多边形 27"/>
            <p:cNvSpPr/>
            <p:nvPr>
              <p:custDataLst>
                <p:tags r:id="rId27"/>
              </p:custDataLst>
            </p:nvPr>
          </p:nvSpPr>
          <p:spPr>
            <a:xfrm>
              <a:off x="12379" y="3419"/>
              <a:ext cx="81" cy="5465"/>
            </a:xfrm>
            <a:custGeom>
              <a:avLst/>
              <a:gdLst>
                <a:gd name="sw" fmla="*/ 1 w 80"/>
                <a:gd name="sh" fmla="*/ 1 h 5464"/>
                <a:gd name="mins" fmla="min sw sh"/>
                <a:gd name="dsw" fmla="+- 0 sw mins"/>
                <a:gd name="dsh" fmla="+- 0 sh mins"/>
                <a:gd name="p0x0" fmla="*/ 80 w 80"/>
                <a:gd name="p0y0" fmla="*/ 120 h 5464"/>
                <a:gd name="p0x1" fmla="*/ 80 w 80"/>
                <a:gd name="p0y1" fmla="*/ 5295 h 5464"/>
                <a:gd name="p0x2" fmla="*/ 80 w 80"/>
                <a:gd name="p0y2" fmla="*/ 5361 h 5464"/>
                <a:gd name="p0x3" fmla="*/ 54 w 80"/>
                <a:gd name="p0y3" fmla="*/ 5421 h 5464"/>
                <a:gd name="p0x4" fmla="*/ 10 w 80"/>
                <a:gd name="p0y4" fmla="*/ 5464 h 5464"/>
                <a:gd name="p0x5" fmla="*/ 0 w 80"/>
                <a:gd name="p0y5" fmla="*/ 5454 h 5464"/>
                <a:gd name="p0x6" fmla="*/ 40 w 80"/>
                <a:gd name="p0y6" fmla="*/ 5413 h 5464"/>
                <a:gd name="p0x7" fmla="*/ 65 w 80"/>
                <a:gd name="p0y7" fmla="*/ 5357 h 5464"/>
                <a:gd name="p0x8" fmla="*/ 65 w 80"/>
                <a:gd name="p0y8" fmla="*/ 5295 h 5464"/>
                <a:gd name="p0x9" fmla="*/ 65 w 80"/>
                <a:gd name="p0y9" fmla="*/ 120 h 5464"/>
                <a:gd name="p0x10" fmla="*/ 65 w 80"/>
                <a:gd name="p0y10" fmla="*/ 81 h 5464"/>
                <a:gd name="p0x11" fmla="*/ 54 w 80"/>
                <a:gd name="p0y11" fmla="*/ 45 h 5464"/>
                <a:gd name="p0x12" fmla="*/ 35 w 80"/>
                <a:gd name="p0y12" fmla="*/ 15 h 5464"/>
                <a:gd name="p0x13" fmla="*/ 48 w 80"/>
                <a:gd name="p0y13" fmla="*/ 0 h 5464"/>
                <a:gd name="p0x14" fmla="*/ 48 w 80"/>
                <a:gd name="p0y14" fmla="*/ 0 h 5464"/>
                <a:gd name="p0x15" fmla="*/ 69 w 80"/>
                <a:gd name="p0y15" fmla="*/ 35 h 5464"/>
                <a:gd name="p0x16" fmla="*/ 80 w 80"/>
                <a:gd name="p0y16" fmla="*/ 76 h 5464"/>
                <a:gd name="p0x17" fmla="*/ 80 w 80"/>
                <a:gd name="p0y17" fmla="*/ 120 h 5464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lnTo>
                    <a:pt x="p0x5" y="p0y5"/>
                  </a:lnTo>
                  <a:cubicBezTo>
                    <a:pt x="p0x6" y="p0y6"/>
                    <a:pt x="p0x7" y="p0y7"/>
                    <a:pt x="p0x8" y="p0y8"/>
                  </a:cubicBezTo>
                  <a:lnTo>
                    <a:pt x="p0x9" y="p0y9"/>
                  </a:lnTo>
                  <a:cubicBezTo>
                    <a:pt x="p0x10" y="p0y10"/>
                    <a:pt x="p0x11" y="p0y11"/>
                    <a:pt x="p0x12" y="p0y12"/>
                  </a:cubicBezTo>
                  <a:lnTo>
                    <a:pt x="p0x13" y="p0y13"/>
                  </a:lnTo>
                  <a:lnTo>
                    <a:pt x="p0x14" y="p0y14"/>
                  </a:lnTo>
                  <a:cubicBezTo>
                    <a:pt x="p0x15" y="p0y15"/>
                    <a:pt x="p0x16" y="p0y16"/>
                    <a:pt x="p0x17" y="p0y17"/>
                  </a:cubicBezTo>
                  <a:close/>
                </a:path>
              </a:pathLst>
            </a:custGeom>
            <a:solidFill>
              <a:srgbClr val="D9EBF7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9" name="任意多边形 28"/>
            <p:cNvSpPr/>
            <p:nvPr>
              <p:custDataLst>
                <p:tags r:id="rId28"/>
              </p:custDataLst>
            </p:nvPr>
          </p:nvSpPr>
          <p:spPr>
            <a:xfrm>
              <a:off x="6810" y="8874"/>
              <a:ext cx="5579" cy="81"/>
            </a:xfrm>
            <a:custGeom>
              <a:avLst/>
              <a:gdLst>
                <a:gd name="sw" fmla="*/ 1 w 5579"/>
                <a:gd name="sh" fmla="*/ 1 h 80"/>
                <a:gd name="mins" fmla="min sw sh"/>
                <a:gd name="dsw" fmla="+- 0 sw mins"/>
                <a:gd name="dsh" fmla="+- 0 sh mins"/>
                <a:gd name="p0x0" fmla="*/ 5409 w 5579"/>
                <a:gd name="p0y0" fmla="*/ 80 h 80"/>
                <a:gd name="p0x1" fmla="*/ 169 w 5579"/>
                <a:gd name="p0y1" fmla="*/ 80 h 80"/>
                <a:gd name="p0x2" fmla="*/ 103 w 5579"/>
                <a:gd name="p0y2" fmla="*/ 80 h 80"/>
                <a:gd name="p0x3" fmla="*/ 43 w 5579"/>
                <a:gd name="p0y3" fmla="*/ 54 h 80"/>
                <a:gd name="p0x4" fmla="*/ 0 w 5579"/>
                <a:gd name="p0y4" fmla="*/ 10 h 80"/>
                <a:gd name="p0x5" fmla="*/ 10 w 5579"/>
                <a:gd name="p0y5" fmla="*/ 0 h 80"/>
                <a:gd name="p0x6" fmla="*/ 51 w 5579"/>
                <a:gd name="p0y6" fmla="*/ 40 h 80"/>
                <a:gd name="p0x7" fmla="*/ 107 w 5579"/>
                <a:gd name="p0y7" fmla="*/ 65 h 80"/>
                <a:gd name="p0x8" fmla="*/ 169 w 5579"/>
                <a:gd name="p0y8" fmla="*/ 65 h 80"/>
                <a:gd name="p0x9" fmla="*/ 5409 w 5579"/>
                <a:gd name="p0y9" fmla="*/ 65 h 80"/>
                <a:gd name="p0x10" fmla="*/ 5471 w 5579"/>
                <a:gd name="p0y10" fmla="*/ 65 h 80"/>
                <a:gd name="p0x11" fmla="*/ 5528 w 5579"/>
                <a:gd name="p0y11" fmla="*/ 40 h 80"/>
                <a:gd name="p0x12" fmla="*/ 5568 w 5579"/>
                <a:gd name="p0y12" fmla="*/ 0 h 80"/>
                <a:gd name="p0x13" fmla="*/ 5579 w 5579"/>
                <a:gd name="p0y13" fmla="*/ 10 h 80"/>
                <a:gd name="p0x14" fmla="*/ 5536 w 5579"/>
                <a:gd name="p0y14" fmla="*/ 54 h 80"/>
                <a:gd name="p0x15" fmla="*/ 5476 w 5579"/>
                <a:gd name="p0y15" fmla="*/ 80 h 80"/>
                <a:gd name="p0x16" fmla="*/ 5409 w 5579"/>
                <a:gd name="p0y16" fmla="*/ 80 h 80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lnTo>
                    <a:pt x="p0x5" y="p0y5"/>
                  </a:lnTo>
                  <a:cubicBezTo>
                    <a:pt x="p0x6" y="p0y6"/>
                    <a:pt x="p0x7" y="p0y7"/>
                    <a:pt x="p0x8" y="p0y8"/>
                  </a:cubicBezTo>
                  <a:lnTo>
                    <a:pt x="p0x9" y="p0y9"/>
                  </a:lnTo>
                  <a:cubicBezTo>
                    <a:pt x="p0x10" y="p0y10"/>
                    <a:pt x="p0x11" y="p0y11"/>
                    <a:pt x="p0x12" y="p0y12"/>
                  </a:cubicBezTo>
                  <a:lnTo>
                    <a:pt x="p0x13" y="p0y13"/>
                  </a:lnTo>
                  <a:cubicBezTo>
                    <a:pt x="p0x14" y="p0y14"/>
                    <a:pt x="p0x15" y="p0y15"/>
                    <a:pt x="p0x16" y="p0y16"/>
                  </a:cubicBezTo>
                  <a:close/>
                </a:path>
              </a:pathLst>
            </a:custGeom>
            <a:solidFill>
              <a:srgbClr val="D9EBF7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30" name="任意多边形 29"/>
            <p:cNvSpPr/>
            <p:nvPr>
              <p:custDataLst>
                <p:tags r:id="rId29"/>
              </p:custDataLst>
            </p:nvPr>
          </p:nvSpPr>
          <p:spPr>
            <a:xfrm>
              <a:off x="6740" y="3419"/>
              <a:ext cx="80" cy="5465"/>
            </a:xfrm>
            <a:custGeom>
              <a:avLst/>
              <a:gdLst>
                <a:gd name="sw" fmla="*/ 1 w 80"/>
                <a:gd name="sh" fmla="*/ 1 h 5464"/>
                <a:gd name="mins" fmla="min sw sh"/>
                <a:gd name="dsw" fmla="+- 0 sw mins"/>
                <a:gd name="dsh" fmla="+- 0 sh mins"/>
                <a:gd name="p0x0" fmla="*/ 0 w 80"/>
                <a:gd name="p0y0" fmla="*/ 5295 h 5464"/>
                <a:gd name="p0x1" fmla="*/ 0 w 80"/>
                <a:gd name="p0y1" fmla="*/ 120 h 5464"/>
                <a:gd name="p0x2" fmla="*/ 0 w 80"/>
                <a:gd name="p0y2" fmla="*/ 76 h 5464"/>
                <a:gd name="p0x3" fmla="*/ 11 w 80"/>
                <a:gd name="p0y3" fmla="*/ 35 h 5464"/>
                <a:gd name="p0x4" fmla="*/ 32 w 80"/>
                <a:gd name="p0y4" fmla="*/ 0 h 5464"/>
                <a:gd name="p0x5" fmla="*/ 45 w 80"/>
                <a:gd name="p0y5" fmla="*/ 15 h 5464"/>
                <a:gd name="p0x6" fmla="*/ 45 w 80"/>
                <a:gd name="p0y6" fmla="*/ 15 h 5464"/>
                <a:gd name="p0x7" fmla="*/ 25 w 80"/>
                <a:gd name="p0y7" fmla="*/ 45 h 5464"/>
                <a:gd name="p0x8" fmla="*/ 15 w 80"/>
                <a:gd name="p0y8" fmla="*/ 81 h 5464"/>
                <a:gd name="p0x9" fmla="*/ 15 w 80"/>
                <a:gd name="p0y9" fmla="*/ 120 h 5464"/>
                <a:gd name="p0x10" fmla="*/ 15 w 80"/>
                <a:gd name="p0y10" fmla="*/ 5295 h 5464"/>
                <a:gd name="p0x11" fmla="*/ 15 w 80"/>
                <a:gd name="p0y11" fmla="*/ 5357 h 5464"/>
                <a:gd name="p0x12" fmla="*/ 40 w 80"/>
                <a:gd name="p0y12" fmla="*/ 5413 h 5464"/>
                <a:gd name="p0x13" fmla="*/ 80 w 80"/>
                <a:gd name="p0y13" fmla="*/ 5454 h 5464"/>
                <a:gd name="p0x14" fmla="*/ 70 w 80"/>
                <a:gd name="p0y14" fmla="*/ 5464 h 5464"/>
                <a:gd name="p0x15" fmla="*/ 26 w 80"/>
                <a:gd name="p0y15" fmla="*/ 5421 h 5464"/>
                <a:gd name="p0x16" fmla="*/ 0 w 80"/>
                <a:gd name="p0y16" fmla="*/ 5361 h 5464"/>
                <a:gd name="p0x17" fmla="*/ 0 w 80"/>
                <a:gd name="p0y17" fmla="*/ 5295 h 5464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lnTo>
                    <a:pt x="p0x5" y="p0y5"/>
                  </a:lnTo>
                  <a:lnTo>
                    <a:pt x="p0x6" y="p0y6"/>
                  </a:lnTo>
                  <a:cubicBezTo>
                    <a:pt x="p0x7" y="p0y7"/>
                    <a:pt x="p0x8" y="p0y8"/>
                    <a:pt x="p0x9" y="p0y9"/>
                  </a:cubicBezTo>
                  <a:lnTo>
                    <a:pt x="p0x10" y="p0y10"/>
                  </a:lnTo>
                  <a:cubicBezTo>
                    <a:pt x="p0x11" y="p0y11"/>
                    <a:pt x="p0x12" y="p0y12"/>
                    <a:pt x="p0x13" y="p0y13"/>
                  </a:cubicBezTo>
                  <a:lnTo>
                    <a:pt x="p0x14" y="p0y14"/>
                  </a:lnTo>
                  <a:cubicBezTo>
                    <a:pt x="p0x15" y="p0y15"/>
                    <a:pt x="p0x16" y="p0y16"/>
                    <a:pt x="p0x17" y="p0y17"/>
                  </a:cubicBezTo>
                  <a:close/>
                </a:path>
              </a:pathLst>
            </a:custGeom>
            <a:solidFill>
              <a:srgbClr val="D9EBF7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32" name="任意多边形 31"/>
          <p:cNvSpPr/>
          <p:nvPr>
            <p:custDataLst>
              <p:tags r:id="rId30"/>
            </p:custDataLst>
          </p:nvPr>
        </p:nvSpPr>
        <p:spPr>
          <a:xfrm>
            <a:off x="4518025" y="234315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4EF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33" name="图片 32"/>
          <p:cNvPicPr>
            <a:picLocks noChangeAspect="1"/>
          </p:cNvPicPr>
          <p:nvPr>
            <p:custDataLst>
              <p:tags r:id="rId31"/>
            </p:custDataLst>
          </p:nvPr>
        </p:nvPicPr>
        <p:blipFill>
          <a:blip r:embed="rId32">
            <a:extLst>
              <a:ext uri="{96DAC541-7B7A-43D3-8B79-37D633B846F1}">
                <asvg:svgBlip xmlns:asvg="http://schemas.microsoft.com/office/drawing/2016/SVG/main" r:embed="rId33"/>
              </a:ext>
            </a:extLst>
          </a:blip>
          <a:stretch>
            <a:fillRect/>
          </a:stretch>
        </p:blipFill>
        <p:spPr>
          <a:xfrm>
            <a:off x="4603750" y="2428875"/>
            <a:ext cx="247650" cy="247650"/>
          </a:xfrm>
          <a:prstGeom prst="rect">
            <a:avLst/>
          </a:prstGeom>
          <a:noFill/>
        </p:spPr>
      </p:pic>
      <p:sp>
        <p:nvSpPr>
          <p:cNvPr id="35" name="文本框 34"/>
          <p:cNvSpPr txBox="1"/>
          <p:nvPr>
            <p:custDataLst>
              <p:tags r:id="rId34"/>
            </p:custDataLst>
          </p:nvPr>
        </p:nvSpPr>
        <p:spPr>
          <a:xfrm>
            <a:off x="5051451" y="2369820"/>
            <a:ext cx="106680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输出端</a:t>
            </a:r>
            <a:endParaRPr sz="210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6" name="任意多边形 35"/>
          <p:cNvSpPr/>
          <p:nvPr>
            <p:custDataLst>
              <p:tags r:id="rId35"/>
            </p:custDataLst>
          </p:nvPr>
        </p:nvSpPr>
        <p:spPr>
          <a:xfrm>
            <a:off x="4522470" y="2957195"/>
            <a:ext cx="3146425" cy="923925"/>
          </a:xfrm>
          <a:custGeom>
            <a:avLst/>
            <a:gdLst>
              <a:gd name="sw" fmla="*/ 1 w 4955"/>
              <a:gd name="sh" fmla="*/ 1 h 1455"/>
              <a:gd name="mins" fmla="min sw sh"/>
              <a:gd name="dsw" fmla="+- 0 sw mins"/>
              <a:gd name="dsh" fmla="+- 0 sh mins"/>
              <a:gd name="p0x0" fmla="*/ 120 w 4955"/>
              <a:gd name="p0y0" fmla="*/ 0 h 1455"/>
              <a:gd name="p0x1" fmla="*/ 4835 w 4955"/>
              <a:gd name="p0y1" fmla="*/ 0 h 1455"/>
              <a:gd name="p0x2" fmla="*/ 4901 w 4955"/>
              <a:gd name="p0y2" fmla="*/ 0 h 1455"/>
              <a:gd name="p0x3" fmla="*/ 4955 w 4955"/>
              <a:gd name="p0y3" fmla="*/ 53 h 1455"/>
              <a:gd name="p0x4" fmla="*/ 4955 w 4955"/>
              <a:gd name="p0y4" fmla="*/ 120 h 1455"/>
              <a:gd name="p0x5" fmla="*/ 4955 w 4955"/>
              <a:gd name="p0y5" fmla="*/ 1335 h 1455"/>
              <a:gd name="p0x6" fmla="*/ 4955 w 4955"/>
              <a:gd name="p0y6" fmla="*/ 1401 h 1455"/>
              <a:gd name="p0x7" fmla="*/ 4901 w 4955"/>
              <a:gd name="p0y7" fmla="*/ 1455 h 1455"/>
              <a:gd name="p0x8" fmla="*/ 4835 w 4955"/>
              <a:gd name="p0y8" fmla="*/ 1455 h 1455"/>
              <a:gd name="p0x9" fmla="*/ 120 w 4955"/>
              <a:gd name="p0y9" fmla="*/ 1455 h 1455"/>
              <a:gd name="p0x10" fmla="*/ 53 w 4955"/>
              <a:gd name="p0y10" fmla="*/ 1455 h 1455"/>
              <a:gd name="p0x11" fmla="*/ 0 w 4955"/>
              <a:gd name="p0y11" fmla="*/ 1401 h 1455"/>
              <a:gd name="p0x12" fmla="*/ 0 w 4955"/>
              <a:gd name="p0y12" fmla="*/ 1335 h 1455"/>
              <a:gd name="p0x13" fmla="*/ 0 w 4955"/>
              <a:gd name="p0y13" fmla="*/ 120 h 1455"/>
              <a:gd name="p0x14" fmla="*/ 0 w 4955"/>
              <a:gd name="p0y14" fmla="*/ 53 h 1455"/>
              <a:gd name="p0x15" fmla="*/ 53 w 4955"/>
              <a:gd name="p0y15" fmla="*/ 0 h 1455"/>
              <a:gd name="p0x16" fmla="*/ 120 w 4955"/>
              <a:gd name="p0y16" fmla="*/ 0 h 145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FFF"/>
          </a:solidFill>
          <a:ln w="9525" cmpd="sng">
            <a:solidFill>
              <a:srgbClr val="D9EBF7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>
            <p:custDataLst>
              <p:tags r:id="rId36"/>
            </p:custDataLst>
          </p:nvPr>
        </p:nvSpPr>
        <p:spPr>
          <a:xfrm>
            <a:off x="4679950" y="3171825"/>
            <a:ext cx="76200" cy="76200"/>
          </a:xfrm>
          <a:custGeom>
            <a:avLst/>
            <a:gdLst>
              <a:gd name="sw" fmla="*/ 1 w 120"/>
              <a:gd name="sh" fmla="*/ 1 h 120"/>
              <a:gd name="mins" fmla="min sw sh"/>
              <a:gd name="dsw" fmla="+- 0 sw mins"/>
              <a:gd name="dsh" fmla="+- 0 sh mins"/>
              <a:gd name="p0x0" fmla="*/ 60 w 120"/>
              <a:gd name="p0y0" fmla="*/ 0 h 120"/>
              <a:gd name="p0x1" fmla="*/ 93 w 120"/>
              <a:gd name="p0y1" fmla="*/ 0 h 120"/>
              <a:gd name="p0x2" fmla="*/ 120 w 120"/>
              <a:gd name="p0y2" fmla="*/ 26 h 120"/>
              <a:gd name="p0x3" fmla="*/ 120 w 120"/>
              <a:gd name="p0y3" fmla="*/ 60 h 120"/>
              <a:gd name="p0x4" fmla="*/ 120 w 120"/>
              <a:gd name="p0y4" fmla="*/ 93 h 120"/>
              <a:gd name="p0x5" fmla="*/ 93 w 120"/>
              <a:gd name="p0y5" fmla="*/ 120 h 120"/>
              <a:gd name="p0x6" fmla="*/ 60 w 120"/>
              <a:gd name="p0y6" fmla="*/ 120 h 120"/>
              <a:gd name="p0x7" fmla="*/ 26 w 120"/>
              <a:gd name="p0y7" fmla="*/ 120 h 120"/>
              <a:gd name="p0x8" fmla="*/ 0 w 120"/>
              <a:gd name="p0y8" fmla="*/ 93 h 120"/>
              <a:gd name="p0x9" fmla="*/ 0 w 120"/>
              <a:gd name="p0y9" fmla="*/ 60 h 120"/>
              <a:gd name="p0x10" fmla="*/ 0 w 120"/>
              <a:gd name="p0y10" fmla="*/ 26 h 120"/>
              <a:gd name="p0x11" fmla="*/ 26 w 120"/>
              <a:gd name="p0y11" fmla="*/ 0 h 120"/>
              <a:gd name="p0x12" fmla="*/ 60 w 120"/>
              <a:gd name="p0y12" fmla="*/ 0 h 12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4AA8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8" name="文本框 37"/>
          <p:cNvSpPr txBox="1"/>
          <p:nvPr>
            <p:custDataLst>
              <p:tags r:id="rId37"/>
            </p:custDataLst>
          </p:nvPr>
        </p:nvSpPr>
        <p:spPr>
          <a:xfrm>
            <a:off x="4870476" y="3100388"/>
            <a:ext cx="2641625" cy="633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同时预测</a:t>
            </a:r>
            <a:r>
              <a:rPr sz="15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采光供给</a:t>
            </a:r>
            <a:r>
              <a:rPr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与</a:t>
            </a:r>
            <a:r>
              <a:rPr sz="15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视野质量</a:t>
            </a:r>
            <a:endParaRPr sz="150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l">
              <a:lnSpc>
                <a:spcPct val="133000"/>
              </a:lnSpc>
            </a:pPr>
            <a:r>
              <a:rPr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两个维度</a:t>
            </a:r>
            <a:endParaRPr sz="1500">
              <a:solidFill>
                <a:srgbClr val="496B8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9" name="任意多边形 38"/>
          <p:cNvSpPr/>
          <p:nvPr>
            <p:custDataLst>
              <p:tags r:id="rId38"/>
            </p:custDataLst>
          </p:nvPr>
        </p:nvSpPr>
        <p:spPr>
          <a:xfrm>
            <a:off x="4522470" y="4043045"/>
            <a:ext cx="3146425" cy="1583055"/>
          </a:xfrm>
          <a:custGeom>
            <a:avLst/>
            <a:gdLst>
              <a:gd name="sw" fmla="*/ 1 w 4955"/>
              <a:gd name="sh" fmla="*/ 1 h 2492"/>
              <a:gd name="mins" fmla="min sw sh"/>
              <a:gd name="dsw" fmla="+- 0 sw mins"/>
              <a:gd name="dsh" fmla="+- 0 sh mins"/>
              <a:gd name="p0x0" fmla="*/ 120 w 4955"/>
              <a:gd name="p0y0" fmla="*/ 0 h 2492"/>
              <a:gd name="p0x1" fmla="*/ 4835 w 4955"/>
              <a:gd name="p0y1" fmla="*/ 0 h 2492"/>
              <a:gd name="p0x2" fmla="*/ 4901 w 4955"/>
              <a:gd name="p0y2" fmla="*/ 0 h 2492"/>
              <a:gd name="p0x3" fmla="*/ 4955 w 4955"/>
              <a:gd name="p0y3" fmla="*/ 53 h 2492"/>
              <a:gd name="p0x4" fmla="*/ 4955 w 4955"/>
              <a:gd name="p0y4" fmla="*/ 120 h 2492"/>
              <a:gd name="p0x5" fmla="*/ 4955 w 4955"/>
              <a:gd name="p0y5" fmla="*/ 2372 h 2492"/>
              <a:gd name="p0x6" fmla="*/ 4955 w 4955"/>
              <a:gd name="p0y6" fmla="*/ 2439 h 2492"/>
              <a:gd name="p0x7" fmla="*/ 4901 w 4955"/>
              <a:gd name="p0y7" fmla="*/ 2492 h 2492"/>
              <a:gd name="p0x8" fmla="*/ 4835 w 4955"/>
              <a:gd name="p0y8" fmla="*/ 2492 h 2492"/>
              <a:gd name="p0x9" fmla="*/ 120 w 4955"/>
              <a:gd name="p0y9" fmla="*/ 2492 h 2492"/>
              <a:gd name="p0x10" fmla="*/ 53 w 4955"/>
              <a:gd name="p0y10" fmla="*/ 2492 h 2492"/>
              <a:gd name="p0x11" fmla="*/ 0 w 4955"/>
              <a:gd name="p0y11" fmla="*/ 2439 h 2492"/>
              <a:gd name="p0x12" fmla="*/ 0 w 4955"/>
              <a:gd name="p0y12" fmla="*/ 2372 h 2492"/>
              <a:gd name="p0x13" fmla="*/ 0 w 4955"/>
              <a:gd name="p0y13" fmla="*/ 120 h 2492"/>
              <a:gd name="p0x14" fmla="*/ 0 w 4955"/>
              <a:gd name="p0y14" fmla="*/ 53 h 2492"/>
              <a:gd name="p0x15" fmla="*/ 53 w 4955"/>
              <a:gd name="p0y15" fmla="*/ 0 h 2492"/>
              <a:gd name="p0x16" fmla="*/ 120 w 4955"/>
              <a:gd name="p0y16" fmla="*/ 0 h 2492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FFF"/>
          </a:solidFill>
          <a:ln w="9525" cmpd="sng">
            <a:solidFill>
              <a:srgbClr val="D9EBF7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0" name="任意多边形 39"/>
          <p:cNvSpPr/>
          <p:nvPr>
            <p:custDataLst>
              <p:tags r:id="rId39"/>
            </p:custDataLst>
          </p:nvPr>
        </p:nvSpPr>
        <p:spPr>
          <a:xfrm>
            <a:off x="4679950" y="4257675"/>
            <a:ext cx="76200" cy="76200"/>
          </a:xfrm>
          <a:custGeom>
            <a:avLst/>
            <a:gdLst>
              <a:gd name="sw" fmla="*/ 1 w 120"/>
              <a:gd name="sh" fmla="*/ 1 h 120"/>
              <a:gd name="mins" fmla="min sw sh"/>
              <a:gd name="dsw" fmla="+- 0 sw mins"/>
              <a:gd name="dsh" fmla="+- 0 sh mins"/>
              <a:gd name="p0x0" fmla="*/ 60 w 120"/>
              <a:gd name="p0y0" fmla="*/ 0 h 120"/>
              <a:gd name="p0x1" fmla="*/ 93 w 120"/>
              <a:gd name="p0y1" fmla="*/ 0 h 120"/>
              <a:gd name="p0x2" fmla="*/ 120 w 120"/>
              <a:gd name="p0y2" fmla="*/ 26 h 120"/>
              <a:gd name="p0x3" fmla="*/ 120 w 120"/>
              <a:gd name="p0y3" fmla="*/ 60 h 120"/>
              <a:gd name="p0x4" fmla="*/ 120 w 120"/>
              <a:gd name="p0y4" fmla="*/ 93 h 120"/>
              <a:gd name="p0x5" fmla="*/ 93 w 120"/>
              <a:gd name="p0y5" fmla="*/ 120 h 120"/>
              <a:gd name="p0x6" fmla="*/ 60 w 120"/>
              <a:gd name="p0y6" fmla="*/ 120 h 120"/>
              <a:gd name="p0x7" fmla="*/ 26 w 120"/>
              <a:gd name="p0y7" fmla="*/ 120 h 120"/>
              <a:gd name="p0x8" fmla="*/ 0 w 120"/>
              <a:gd name="p0y8" fmla="*/ 93 h 120"/>
              <a:gd name="p0x9" fmla="*/ 0 w 120"/>
              <a:gd name="p0y9" fmla="*/ 60 h 120"/>
              <a:gd name="p0x10" fmla="*/ 0 w 120"/>
              <a:gd name="p0y10" fmla="*/ 26 h 120"/>
              <a:gd name="p0x11" fmla="*/ 26 w 120"/>
              <a:gd name="p0y11" fmla="*/ 0 h 120"/>
              <a:gd name="p0x12" fmla="*/ 60 w 120"/>
              <a:gd name="p0y12" fmla="*/ 0 h 12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4AA8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1" name="文本框 40"/>
          <p:cNvSpPr txBox="1"/>
          <p:nvPr>
            <p:custDataLst>
              <p:tags r:id="rId40"/>
            </p:custDataLst>
          </p:nvPr>
        </p:nvSpPr>
        <p:spPr>
          <a:xfrm>
            <a:off x="4870476" y="4186238"/>
            <a:ext cx="2045646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zh-CN" altLang="en-US"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最佳模型</a:t>
            </a:r>
            <a:r>
              <a:rPr lang="en-US" altLang="zh-CN"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R² </a:t>
            </a:r>
            <a:r>
              <a:rPr lang="zh-CN" altLang="en-US"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拟合表现</a:t>
            </a:r>
            <a:endParaRPr lang="zh-CN" altLang="en-US" sz="1500">
              <a:solidFill>
                <a:srgbClr val="496B82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2" name="任意多边形 41"/>
          <p:cNvSpPr/>
          <p:nvPr>
            <p:custDataLst>
              <p:tags r:id="rId41"/>
            </p:custDataLst>
          </p:nvPr>
        </p:nvSpPr>
        <p:spPr>
          <a:xfrm>
            <a:off x="4684395" y="4662170"/>
            <a:ext cx="2822575" cy="802005"/>
          </a:xfrm>
          <a:custGeom>
            <a:avLst/>
            <a:gdLst>
              <a:gd name="sw" fmla="*/ 1 w 4445"/>
              <a:gd name="sh" fmla="*/ 1 h 1262"/>
              <a:gd name="mins" fmla="min sw sh"/>
              <a:gd name="dsw" fmla="+- 0 sw mins"/>
              <a:gd name="dsh" fmla="+- 0 sh mins"/>
              <a:gd name="p0x0" fmla="*/ 120 w 4445"/>
              <a:gd name="p0y0" fmla="*/ 0 h 1262"/>
              <a:gd name="p0x1" fmla="*/ 4325 w 4445"/>
              <a:gd name="p0y1" fmla="*/ 0 h 1262"/>
              <a:gd name="p0x2" fmla="*/ 4391 w 4445"/>
              <a:gd name="p0y2" fmla="*/ 0 h 1262"/>
              <a:gd name="p0x3" fmla="*/ 4445 w 4445"/>
              <a:gd name="p0y3" fmla="*/ 53 h 1262"/>
              <a:gd name="p0x4" fmla="*/ 4445 w 4445"/>
              <a:gd name="p0y4" fmla="*/ 120 h 1262"/>
              <a:gd name="p0x5" fmla="*/ 4445 w 4445"/>
              <a:gd name="p0y5" fmla="*/ 1142 h 1262"/>
              <a:gd name="p0x6" fmla="*/ 4445 w 4445"/>
              <a:gd name="p0y6" fmla="*/ 1209 h 1262"/>
              <a:gd name="p0x7" fmla="*/ 4391 w 4445"/>
              <a:gd name="p0y7" fmla="*/ 1262 h 1262"/>
              <a:gd name="p0x8" fmla="*/ 4325 w 4445"/>
              <a:gd name="p0y8" fmla="*/ 1262 h 1262"/>
              <a:gd name="p0x9" fmla="*/ 120 w 4445"/>
              <a:gd name="p0y9" fmla="*/ 1262 h 1262"/>
              <a:gd name="p0x10" fmla="*/ 53 w 4445"/>
              <a:gd name="p0y10" fmla="*/ 1262 h 1262"/>
              <a:gd name="p0x11" fmla="*/ 0 w 4445"/>
              <a:gd name="p0y11" fmla="*/ 1209 h 1262"/>
              <a:gd name="p0x12" fmla="*/ 0 w 4445"/>
              <a:gd name="p0y12" fmla="*/ 1142 h 1262"/>
              <a:gd name="p0x13" fmla="*/ 0 w 4445"/>
              <a:gd name="p0y13" fmla="*/ 120 h 1262"/>
              <a:gd name="p0x14" fmla="*/ 0 w 4445"/>
              <a:gd name="p0y14" fmla="*/ 53 h 1262"/>
              <a:gd name="p0x15" fmla="*/ 53 w 4445"/>
              <a:gd name="p0y15" fmla="*/ 0 h 1262"/>
              <a:gd name="p0x16" fmla="*/ 120 w 4445"/>
              <a:gd name="p0y16" fmla="*/ 0 h 1262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4EFFF"/>
          </a:solidFill>
          <a:ln w="9525" cmpd="sng">
            <a:solidFill>
              <a:srgbClr val="4AA8F5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3" name="文本框 42"/>
          <p:cNvSpPr txBox="1"/>
          <p:nvPr>
            <p:custDataLst>
              <p:tags r:id="rId42"/>
            </p:custDataLst>
          </p:nvPr>
        </p:nvSpPr>
        <p:spPr>
          <a:xfrm>
            <a:off x="4880001" y="4808220"/>
            <a:ext cx="475803" cy="50476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zh-CN" altLang="en-US" sz="1200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最佳模型</a:t>
            </a:r>
            <a:r>
              <a:rPr lang="en-US" altLang="zh-CN" sz="1200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R²</a:t>
            </a:r>
            <a:endParaRPr lang="en-US" altLang="zh-CN" sz="1200">
              <a:solidFill>
                <a:srgbClr val="0A3D5E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4" name="文本框 43"/>
          <p:cNvSpPr txBox="1"/>
          <p:nvPr>
            <p:custDataLst>
              <p:tags r:id="rId43"/>
            </p:custDataLst>
          </p:nvPr>
        </p:nvSpPr>
        <p:spPr>
          <a:xfrm>
            <a:off x="5508203" y="4851025"/>
            <a:ext cx="2108673" cy="42005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400" b="1">
                <a:solidFill>
                  <a:srgbClr val="4AA8F5"/>
                </a:solidFill>
                <a:latin typeface="微软雅黑" panose="020B0503020204020204" charset="-122"/>
                <a:ea typeface="微软雅黑" panose="020B0503020204020204" charset="-122"/>
              </a:rPr>
              <a:t>0.74 — 0.78</a:t>
            </a:r>
            <a:endParaRPr sz="2400" b="1">
              <a:solidFill>
                <a:srgbClr val="4AA8F5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67" name="组合 66"/>
          <p:cNvGrpSpPr/>
          <p:nvPr/>
        </p:nvGrpSpPr>
        <p:grpSpPr>
          <a:xfrm>
            <a:off x="8102600" y="2095500"/>
            <a:ext cx="3632200" cy="3590290"/>
            <a:chOff x="12760" y="3300"/>
            <a:chExt cx="5720" cy="5654"/>
          </a:xfrm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grpSpPr>
        <p:sp>
          <p:nvSpPr>
            <p:cNvPr id="45" name="任意多边形 44"/>
            <p:cNvSpPr/>
            <p:nvPr>
              <p:custDataLst>
                <p:tags r:id="rId44"/>
              </p:custDataLst>
            </p:nvPr>
          </p:nvSpPr>
          <p:spPr>
            <a:xfrm>
              <a:off x="12760" y="3300"/>
              <a:ext cx="5720" cy="5655"/>
            </a:xfrm>
            <a:custGeom>
              <a:avLst/>
              <a:gdLst>
                <a:gd name="sw" fmla="*/ 1 w 5720"/>
                <a:gd name="sh" fmla="*/ 1 h 5655"/>
                <a:gd name="mins" fmla="min sw sh"/>
                <a:gd name="dsw" fmla="+- 0 sw mins"/>
                <a:gd name="dsh" fmla="+- 0 sh mins"/>
                <a:gd name="p0x0" fmla="*/ 240 w 5720"/>
                <a:gd name="p0y0" fmla="*/ 0 h 5655"/>
                <a:gd name="p0x1" fmla="*/ 5480 w 5720"/>
                <a:gd name="p0y1" fmla="*/ 0 h 5655"/>
                <a:gd name="p0x2" fmla="*/ 5612 w 5720"/>
                <a:gd name="p0y2" fmla="*/ 0 h 5655"/>
                <a:gd name="p0x3" fmla="*/ 5720 w 5720"/>
                <a:gd name="p0y3" fmla="*/ 107 h 5655"/>
                <a:gd name="p0x4" fmla="*/ 5720 w 5720"/>
                <a:gd name="p0y4" fmla="*/ 240 h 5655"/>
                <a:gd name="p0x5" fmla="*/ 5720 w 5720"/>
                <a:gd name="p0y5" fmla="*/ 5415 h 5655"/>
                <a:gd name="p0x6" fmla="*/ 5720 w 5720"/>
                <a:gd name="p0y6" fmla="*/ 5547 h 5655"/>
                <a:gd name="p0x7" fmla="*/ 5612 w 5720"/>
                <a:gd name="p0y7" fmla="*/ 5655 h 5655"/>
                <a:gd name="p0x8" fmla="*/ 5480 w 5720"/>
                <a:gd name="p0y8" fmla="*/ 5655 h 5655"/>
                <a:gd name="p0x9" fmla="*/ 240 w 5720"/>
                <a:gd name="p0y9" fmla="*/ 5655 h 5655"/>
                <a:gd name="p0x10" fmla="*/ 107 w 5720"/>
                <a:gd name="p0y10" fmla="*/ 5655 h 5655"/>
                <a:gd name="p0x11" fmla="*/ 0 w 5720"/>
                <a:gd name="p0y11" fmla="*/ 5547 h 5655"/>
                <a:gd name="p0x12" fmla="*/ 0 w 5720"/>
                <a:gd name="p0y12" fmla="*/ 5415 h 5655"/>
                <a:gd name="p0x13" fmla="*/ 0 w 5720"/>
                <a:gd name="p0y13" fmla="*/ 240 h 5655"/>
                <a:gd name="p0x14" fmla="*/ 0 w 5720"/>
                <a:gd name="p0y14" fmla="*/ 107 h 5655"/>
                <a:gd name="p0x15" fmla="*/ 107 w 5720"/>
                <a:gd name="p0y15" fmla="*/ 0 h 5655"/>
                <a:gd name="p0x16" fmla="*/ 240 w 5720"/>
                <a:gd name="p0y16" fmla="*/ 0 h 5655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lnTo>
                    <a:pt x="p0x5" y="p0y5"/>
                  </a:lnTo>
                  <a:cubicBezTo>
                    <a:pt x="p0x6" y="p0y6"/>
                    <a:pt x="p0x7" y="p0y7"/>
                    <a:pt x="p0x8" y="p0y8"/>
                  </a:cubicBezTo>
                  <a:lnTo>
                    <a:pt x="p0x9" y="p0y9"/>
                  </a:lnTo>
                  <a:cubicBezTo>
                    <a:pt x="p0x10" y="p0y10"/>
                    <a:pt x="p0x11" y="p0y11"/>
                    <a:pt x="p0x12" y="p0y12"/>
                  </a:cubicBezTo>
                  <a:lnTo>
                    <a:pt x="p0x13" y="p0y13"/>
                  </a:lnTo>
                  <a:cubicBezTo>
                    <a:pt x="p0x14" y="p0y14"/>
                    <a:pt x="p0x15" y="p0y15"/>
                    <a:pt x="p0x16" y="p0y16"/>
                  </a:cubicBezTo>
                  <a:close/>
                </a:path>
              </a:pathLst>
            </a:custGeom>
            <a:solidFill>
              <a:srgbClr val="F7FCFF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46" name="任意多边形 45"/>
            <p:cNvSpPr/>
            <p:nvPr>
              <p:custDataLst>
                <p:tags r:id="rId45"/>
              </p:custDataLst>
            </p:nvPr>
          </p:nvSpPr>
          <p:spPr>
            <a:xfrm>
              <a:off x="12792" y="3300"/>
              <a:ext cx="5655" cy="135"/>
            </a:xfrm>
            <a:custGeom>
              <a:avLst/>
              <a:gdLst>
                <a:gd name="sw" fmla="*/ 1 w 5655"/>
                <a:gd name="sh" fmla="*/ 1 h 135"/>
                <a:gd name="mins" fmla="min sw sh"/>
                <a:gd name="dsw" fmla="+- 0 sw mins"/>
                <a:gd name="dsh" fmla="+- 0 sh mins"/>
                <a:gd name="p0x0" fmla="*/ 207 w 5655"/>
                <a:gd name="p0y0" fmla="*/ 0 h 135"/>
                <a:gd name="p0x1" fmla="*/ 5447 w 5655"/>
                <a:gd name="p0y1" fmla="*/ 0 h 135"/>
                <a:gd name="p0x2" fmla="*/ 5536 w 5655"/>
                <a:gd name="p0y2" fmla="*/ 0 h 135"/>
                <a:gd name="p0x3" fmla="*/ 5614 w 5655"/>
                <a:gd name="p0y3" fmla="*/ 48 h 135"/>
                <a:gd name="p0x4" fmla="*/ 5655 w 5655"/>
                <a:gd name="p0y4" fmla="*/ 119 h 135"/>
                <a:gd name="p0x5" fmla="*/ 5642 w 5655"/>
                <a:gd name="p0y5" fmla="*/ 135 h 135"/>
                <a:gd name="p0x6" fmla="*/ 5642 w 5655"/>
                <a:gd name="p0y6" fmla="*/ 134 h 135"/>
                <a:gd name="p0x7" fmla="*/ 5603 w 5655"/>
                <a:gd name="p0y7" fmla="*/ 72 h 135"/>
                <a:gd name="p0x8" fmla="*/ 5531 w 5655"/>
                <a:gd name="p0y8" fmla="*/ 30 h 135"/>
                <a:gd name="p0x9" fmla="*/ 5447 w 5655"/>
                <a:gd name="p0y9" fmla="*/ 30 h 135"/>
                <a:gd name="p0x10" fmla="*/ 207 w 5655"/>
                <a:gd name="p0y10" fmla="*/ 30 h 135"/>
                <a:gd name="p0x11" fmla="*/ 124 w 5655"/>
                <a:gd name="p0y11" fmla="*/ 30 h 135"/>
                <a:gd name="p0x12" fmla="*/ 51 w 5655"/>
                <a:gd name="p0y12" fmla="*/ 72 h 135"/>
                <a:gd name="p0x13" fmla="*/ 12 w 5655"/>
                <a:gd name="p0y13" fmla="*/ 134 h 135"/>
                <a:gd name="p0x14" fmla="*/ 0 w 5655"/>
                <a:gd name="p0y14" fmla="*/ 120 h 135"/>
                <a:gd name="p0x15" fmla="*/ 0 w 5655"/>
                <a:gd name="p0y15" fmla="*/ 119 h 135"/>
                <a:gd name="p0x16" fmla="*/ 41 w 5655"/>
                <a:gd name="p0y16" fmla="*/ 48 h 135"/>
                <a:gd name="p0x17" fmla="*/ 119 w 5655"/>
                <a:gd name="p0y17" fmla="*/ 0 h 135"/>
                <a:gd name="p0x18" fmla="*/ 207 w 5655"/>
                <a:gd name="p0y18" fmla="*/ 0 h 135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lnTo>
                    <a:pt x="p0x5" y="p0y5"/>
                  </a:lnTo>
                  <a:lnTo>
                    <a:pt x="p0x6" y="p0y6"/>
                  </a:lnTo>
                  <a:cubicBezTo>
                    <a:pt x="p0x7" y="p0y7"/>
                    <a:pt x="p0x8" y="p0y8"/>
                    <a:pt x="p0x9" y="p0y9"/>
                  </a:cubicBezTo>
                  <a:lnTo>
                    <a:pt x="p0x10" y="p0y10"/>
                  </a:lnTo>
                  <a:cubicBezTo>
                    <a:pt x="p0x11" y="p0y11"/>
                    <a:pt x="p0x12" y="p0y12"/>
                    <a:pt x="p0x13" y="p0y13"/>
                  </a:cubicBezTo>
                  <a:lnTo>
                    <a:pt x="p0x14" y="p0y14"/>
                  </a:lnTo>
                  <a:lnTo>
                    <a:pt x="p0x15" y="p0y15"/>
                  </a:lnTo>
                  <a:cubicBezTo>
                    <a:pt x="p0x16" y="p0y16"/>
                    <a:pt x="p0x17" y="p0y17"/>
                    <a:pt x="p0x18" y="p0y18"/>
                  </a:cubicBezTo>
                  <a:close/>
                </a:path>
              </a:pathLst>
            </a:custGeom>
            <a:solidFill>
              <a:srgbClr val="4AA8F5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47" name="任意多边形 46"/>
            <p:cNvSpPr/>
            <p:nvPr>
              <p:custDataLst>
                <p:tags r:id="rId46"/>
              </p:custDataLst>
            </p:nvPr>
          </p:nvSpPr>
          <p:spPr>
            <a:xfrm>
              <a:off x="18399" y="3419"/>
              <a:ext cx="81" cy="5465"/>
            </a:xfrm>
            <a:custGeom>
              <a:avLst/>
              <a:gdLst>
                <a:gd name="sw" fmla="*/ 1 w 80"/>
                <a:gd name="sh" fmla="*/ 1 h 5464"/>
                <a:gd name="mins" fmla="min sw sh"/>
                <a:gd name="dsw" fmla="+- 0 sw mins"/>
                <a:gd name="dsh" fmla="+- 0 sh mins"/>
                <a:gd name="p0x0" fmla="*/ 80 w 80"/>
                <a:gd name="p0y0" fmla="*/ 120 h 5464"/>
                <a:gd name="p0x1" fmla="*/ 80 w 80"/>
                <a:gd name="p0y1" fmla="*/ 5295 h 5464"/>
                <a:gd name="p0x2" fmla="*/ 80 w 80"/>
                <a:gd name="p0y2" fmla="*/ 5361 h 5464"/>
                <a:gd name="p0x3" fmla="*/ 54 w 80"/>
                <a:gd name="p0y3" fmla="*/ 5421 h 5464"/>
                <a:gd name="p0x4" fmla="*/ 10 w 80"/>
                <a:gd name="p0y4" fmla="*/ 5464 h 5464"/>
                <a:gd name="p0x5" fmla="*/ 0 w 80"/>
                <a:gd name="p0y5" fmla="*/ 5454 h 5464"/>
                <a:gd name="p0x6" fmla="*/ 40 w 80"/>
                <a:gd name="p0y6" fmla="*/ 5413 h 5464"/>
                <a:gd name="p0x7" fmla="*/ 65 w 80"/>
                <a:gd name="p0y7" fmla="*/ 5357 h 5464"/>
                <a:gd name="p0x8" fmla="*/ 65 w 80"/>
                <a:gd name="p0y8" fmla="*/ 5295 h 5464"/>
                <a:gd name="p0x9" fmla="*/ 65 w 80"/>
                <a:gd name="p0y9" fmla="*/ 120 h 5464"/>
                <a:gd name="p0x10" fmla="*/ 65 w 80"/>
                <a:gd name="p0y10" fmla="*/ 81 h 5464"/>
                <a:gd name="p0x11" fmla="*/ 54 w 80"/>
                <a:gd name="p0y11" fmla="*/ 45 h 5464"/>
                <a:gd name="p0x12" fmla="*/ 35 w 80"/>
                <a:gd name="p0y12" fmla="*/ 15 h 5464"/>
                <a:gd name="p0x13" fmla="*/ 48 w 80"/>
                <a:gd name="p0y13" fmla="*/ 0 h 5464"/>
                <a:gd name="p0x14" fmla="*/ 48 w 80"/>
                <a:gd name="p0y14" fmla="*/ 0 h 5464"/>
                <a:gd name="p0x15" fmla="*/ 69 w 80"/>
                <a:gd name="p0y15" fmla="*/ 35 h 5464"/>
                <a:gd name="p0x16" fmla="*/ 80 w 80"/>
                <a:gd name="p0y16" fmla="*/ 76 h 5464"/>
                <a:gd name="p0x17" fmla="*/ 80 w 80"/>
                <a:gd name="p0y17" fmla="*/ 120 h 5464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lnTo>
                    <a:pt x="p0x5" y="p0y5"/>
                  </a:lnTo>
                  <a:cubicBezTo>
                    <a:pt x="p0x6" y="p0y6"/>
                    <a:pt x="p0x7" y="p0y7"/>
                    <a:pt x="p0x8" y="p0y8"/>
                  </a:cubicBezTo>
                  <a:lnTo>
                    <a:pt x="p0x9" y="p0y9"/>
                  </a:lnTo>
                  <a:cubicBezTo>
                    <a:pt x="p0x10" y="p0y10"/>
                    <a:pt x="p0x11" y="p0y11"/>
                    <a:pt x="p0x12" y="p0y12"/>
                  </a:cubicBezTo>
                  <a:lnTo>
                    <a:pt x="p0x13" y="p0y13"/>
                  </a:lnTo>
                  <a:lnTo>
                    <a:pt x="p0x14" y="p0y14"/>
                  </a:lnTo>
                  <a:cubicBezTo>
                    <a:pt x="p0x15" y="p0y15"/>
                    <a:pt x="p0x16" y="p0y16"/>
                    <a:pt x="p0x17" y="p0y17"/>
                  </a:cubicBezTo>
                  <a:close/>
                </a:path>
              </a:pathLst>
            </a:custGeom>
            <a:solidFill>
              <a:srgbClr val="D9EBF7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48" name="任意多边形 47"/>
            <p:cNvSpPr/>
            <p:nvPr>
              <p:custDataLst>
                <p:tags r:id="rId47"/>
              </p:custDataLst>
            </p:nvPr>
          </p:nvSpPr>
          <p:spPr>
            <a:xfrm>
              <a:off x="12830" y="8874"/>
              <a:ext cx="5579" cy="81"/>
            </a:xfrm>
            <a:custGeom>
              <a:avLst/>
              <a:gdLst>
                <a:gd name="sw" fmla="*/ 1 w 5579"/>
                <a:gd name="sh" fmla="*/ 1 h 80"/>
                <a:gd name="mins" fmla="min sw sh"/>
                <a:gd name="dsw" fmla="+- 0 sw mins"/>
                <a:gd name="dsh" fmla="+- 0 sh mins"/>
                <a:gd name="p0x0" fmla="*/ 5409 w 5579"/>
                <a:gd name="p0y0" fmla="*/ 80 h 80"/>
                <a:gd name="p0x1" fmla="*/ 169 w 5579"/>
                <a:gd name="p0y1" fmla="*/ 80 h 80"/>
                <a:gd name="p0x2" fmla="*/ 103 w 5579"/>
                <a:gd name="p0y2" fmla="*/ 80 h 80"/>
                <a:gd name="p0x3" fmla="*/ 43 w 5579"/>
                <a:gd name="p0y3" fmla="*/ 54 h 80"/>
                <a:gd name="p0x4" fmla="*/ 0 w 5579"/>
                <a:gd name="p0y4" fmla="*/ 10 h 80"/>
                <a:gd name="p0x5" fmla="*/ 10 w 5579"/>
                <a:gd name="p0y5" fmla="*/ 0 h 80"/>
                <a:gd name="p0x6" fmla="*/ 51 w 5579"/>
                <a:gd name="p0y6" fmla="*/ 40 h 80"/>
                <a:gd name="p0x7" fmla="*/ 107 w 5579"/>
                <a:gd name="p0y7" fmla="*/ 65 h 80"/>
                <a:gd name="p0x8" fmla="*/ 169 w 5579"/>
                <a:gd name="p0y8" fmla="*/ 65 h 80"/>
                <a:gd name="p0x9" fmla="*/ 5409 w 5579"/>
                <a:gd name="p0y9" fmla="*/ 65 h 80"/>
                <a:gd name="p0x10" fmla="*/ 5471 w 5579"/>
                <a:gd name="p0y10" fmla="*/ 65 h 80"/>
                <a:gd name="p0x11" fmla="*/ 5528 w 5579"/>
                <a:gd name="p0y11" fmla="*/ 40 h 80"/>
                <a:gd name="p0x12" fmla="*/ 5568 w 5579"/>
                <a:gd name="p0y12" fmla="*/ 0 h 80"/>
                <a:gd name="p0x13" fmla="*/ 5579 w 5579"/>
                <a:gd name="p0y13" fmla="*/ 10 h 80"/>
                <a:gd name="p0x14" fmla="*/ 5536 w 5579"/>
                <a:gd name="p0y14" fmla="*/ 54 h 80"/>
                <a:gd name="p0x15" fmla="*/ 5476 w 5579"/>
                <a:gd name="p0y15" fmla="*/ 80 h 80"/>
                <a:gd name="p0x16" fmla="*/ 5409 w 5579"/>
                <a:gd name="p0y16" fmla="*/ 80 h 80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lnTo>
                    <a:pt x="p0x5" y="p0y5"/>
                  </a:lnTo>
                  <a:cubicBezTo>
                    <a:pt x="p0x6" y="p0y6"/>
                    <a:pt x="p0x7" y="p0y7"/>
                    <a:pt x="p0x8" y="p0y8"/>
                  </a:cubicBezTo>
                  <a:lnTo>
                    <a:pt x="p0x9" y="p0y9"/>
                  </a:lnTo>
                  <a:cubicBezTo>
                    <a:pt x="p0x10" y="p0y10"/>
                    <a:pt x="p0x11" y="p0y11"/>
                    <a:pt x="p0x12" y="p0y12"/>
                  </a:cubicBezTo>
                  <a:lnTo>
                    <a:pt x="p0x13" y="p0y13"/>
                  </a:lnTo>
                  <a:cubicBezTo>
                    <a:pt x="p0x14" y="p0y14"/>
                    <a:pt x="p0x15" y="p0y15"/>
                    <a:pt x="p0x16" y="p0y16"/>
                  </a:cubicBezTo>
                  <a:close/>
                </a:path>
              </a:pathLst>
            </a:custGeom>
            <a:solidFill>
              <a:srgbClr val="D9EBF7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49" name="任意多边形 48"/>
            <p:cNvSpPr/>
            <p:nvPr>
              <p:custDataLst>
                <p:tags r:id="rId48"/>
              </p:custDataLst>
            </p:nvPr>
          </p:nvSpPr>
          <p:spPr>
            <a:xfrm>
              <a:off x="12760" y="3419"/>
              <a:ext cx="80" cy="5465"/>
            </a:xfrm>
            <a:custGeom>
              <a:avLst/>
              <a:gdLst>
                <a:gd name="sw" fmla="*/ 1 w 80"/>
                <a:gd name="sh" fmla="*/ 1 h 5464"/>
                <a:gd name="mins" fmla="min sw sh"/>
                <a:gd name="dsw" fmla="+- 0 sw mins"/>
                <a:gd name="dsh" fmla="+- 0 sh mins"/>
                <a:gd name="p0x0" fmla="*/ 0 w 80"/>
                <a:gd name="p0y0" fmla="*/ 5295 h 5464"/>
                <a:gd name="p0x1" fmla="*/ 0 w 80"/>
                <a:gd name="p0y1" fmla="*/ 120 h 5464"/>
                <a:gd name="p0x2" fmla="*/ 0 w 80"/>
                <a:gd name="p0y2" fmla="*/ 76 h 5464"/>
                <a:gd name="p0x3" fmla="*/ 11 w 80"/>
                <a:gd name="p0y3" fmla="*/ 35 h 5464"/>
                <a:gd name="p0x4" fmla="*/ 32 w 80"/>
                <a:gd name="p0y4" fmla="*/ 0 h 5464"/>
                <a:gd name="p0x5" fmla="*/ 45 w 80"/>
                <a:gd name="p0y5" fmla="*/ 15 h 5464"/>
                <a:gd name="p0x6" fmla="*/ 45 w 80"/>
                <a:gd name="p0y6" fmla="*/ 15 h 5464"/>
                <a:gd name="p0x7" fmla="*/ 25 w 80"/>
                <a:gd name="p0y7" fmla="*/ 45 h 5464"/>
                <a:gd name="p0x8" fmla="*/ 15 w 80"/>
                <a:gd name="p0y8" fmla="*/ 81 h 5464"/>
                <a:gd name="p0x9" fmla="*/ 15 w 80"/>
                <a:gd name="p0y9" fmla="*/ 120 h 5464"/>
                <a:gd name="p0x10" fmla="*/ 15 w 80"/>
                <a:gd name="p0y10" fmla="*/ 5295 h 5464"/>
                <a:gd name="p0x11" fmla="*/ 15 w 80"/>
                <a:gd name="p0y11" fmla="*/ 5357 h 5464"/>
                <a:gd name="p0x12" fmla="*/ 40 w 80"/>
                <a:gd name="p0y12" fmla="*/ 5413 h 5464"/>
                <a:gd name="p0x13" fmla="*/ 80 w 80"/>
                <a:gd name="p0y13" fmla="*/ 5454 h 5464"/>
                <a:gd name="p0x14" fmla="*/ 70 w 80"/>
                <a:gd name="p0y14" fmla="*/ 5464 h 5464"/>
                <a:gd name="p0x15" fmla="*/ 26 w 80"/>
                <a:gd name="p0y15" fmla="*/ 5421 h 5464"/>
                <a:gd name="p0x16" fmla="*/ 0 w 80"/>
                <a:gd name="p0y16" fmla="*/ 5361 h 5464"/>
                <a:gd name="p0x17" fmla="*/ 0 w 80"/>
                <a:gd name="p0y17" fmla="*/ 5295 h 5464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lnTo>
                    <a:pt x="p0x5" y="p0y5"/>
                  </a:lnTo>
                  <a:lnTo>
                    <a:pt x="p0x6" y="p0y6"/>
                  </a:lnTo>
                  <a:cubicBezTo>
                    <a:pt x="p0x7" y="p0y7"/>
                    <a:pt x="p0x8" y="p0y8"/>
                    <a:pt x="p0x9" y="p0y9"/>
                  </a:cubicBezTo>
                  <a:lnTo>
                    <a:pt x="p0x10" y="p0y10"/>
                  </a:lnTo>
                  <a:cubicBezTo>
                    <a:pt x="p0x11" y="p0y11"/>
                    <a:pt x="p0x12" y="p0y12"/>
                    <a:pt x="p0x13" y="p0y13"/>
                  </a:cubicBezTo>
                  <a:lnTo>
                    <a:pt x="p0x14" y="p0y14"/>
                  </a:lnTo>
                  <a:cubicBezTo>
                    <a:pt x="p0x15" y="p0y15"/>
                    <a:pt x="p0x16" y="p0y16"/>
                    <a:pt x="p0x17" y="p0y17"/>
                  </a:cubicBezTo>
                  <a:close/>
                </a:path>
              </a:pathLst>
            </a:custGeom>
            <a:solidFill>
              <a:srgbClr val="D9EBF7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51" name="任意多边形 50"/>
          <p:cNvSpPr/>
          <p:nvPr>
            <p:custDataLst>
              <p:tags r:id="rId49"/>
            </p:custDataLst>
          </p:nvPr>
        </p:nvSpPr>
        <p:spPr>
          <a:xfrm>
            <a:off x="8340725" y="234315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4EF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52" name="图片 51"/>
          <p:cNvPicPr>
            <a:picLocks noChangeAspect="1"/>
          </p:cNvPicPr>
          <p:nvPr>
            <p:custDataLst>
              <p:tags r:id="rId50"/>
            </p:custDataLst>
          </p:nvPr>
        </p:nvPicPr>
        <p:blipFill>
          <a:blip r:embed="rId51">
            <a:extLst>
              <a:ext uri="{96DAC541-7B7A-43D3-8B79-37D633B846F1}">
                <asvg:svgBlip xmlns:asvg="http://schemas.microsoft.com/office/drawing/2016/SVG/main" r:embed="rId52"/>
              </a:ext>
            </a:extLst>
          </a:blip>
          <a:stretch>
            <a:fillRect/>
          </a:stretch>
        </p:blipFill>
        <p:spPr>
          <a:xfrm>
            <a:off x="8426450" y="2428875"/>
            <a:ext cx="247650" cy="247650"/>
          </a:xfrm>
          <a:prstGeom prst="rect">
            <a:avLst/>
          </a:prstGeom>
          <a:noFill/>
        </p:spPr>
      </p:pic>
      <p:sp>
        <p:nvSpPr>
          <p:cNvPr id="54" name="文本框 53"/>
          <p:cNvSpPr txBox="1"/>
          <p:nvPr>
            <p:custDataLst>
              <p:tags r:id="rId53"/>
            </p:custDataLst>
          </p:nvPr>
        </p:nvSpPr>
        <p:spPr>
          <a:xfrm>
            <a:off x="8874176" y="2369820"/>
            <a:ext cx="133350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核心价值</a:t>
            </a:r>
            <a:endParaRPr sz="210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5" name="任意多边形 54"/>
          <p:cNvSpPr/>
          <p:nvPr>
            <p:custDataLst>
              <p:tags r:id="rId54"/>
            </p:custDataLst>
          </p:nvPr>
        </p:nvSpPr>
        <p:spPr>
          <a:xfrm>
            <a:off x="8345170" y="2957195"/>
            <a:ext cx="3146425" cy="1162050"/>
          </a:xfrm>
          <a:custGeom>
            <a:avLst/>
            <a:gdLst>
              <a:gd name="sw" fmla="*/ 1 w 4955"/>
              <a:gd name="sh" fmla="*/ 1 h 1830"/>
              <a:gd name="mins" fmla="min sw sh"/>
              <a:gd name="dsw" fmla="+- 0 sw mins"/>
              <a:gd name="dsh" fmla="+- 0 sh mins"/>
              <a:gd name="p0x0" fmla="*/ 120 w 4955"/>
              <a:gd name="p0y0" fmla="*/ 0 h 1830"/>
              <a:gd name="p0x1" fmla="*/ 4835 w 4955"/>
              <a:gd name="p0y1" fmla="*/ 0 h 1830"/>
              <a:gd name="p0x2" fmla="*/ 4901 w 4955"/>
              <a:gd name="p0y2" fmla="*/ 0 h 1830"/>
              <a:gd name="p0x3" fmla="*/ 4955 w 4955"/>
              <a:gd name="p0y3" fmla="*/ 53 h 1830"/>
              <a:gd name="p0x4" fmla="*/ 4955 w 4955"/>
              <a:gd name="p0y4" fmla="*/ 120 h 1830"/>
              <a:gd name="p0x5" fmla="*/ 4955 w 4955"/>
              <a:gd name="p0y5" fmla="*/ 1710 h 1830"/>
              <a:gd name="p0x6" fmla="*/ 4955 w 4955"/>
              <a:gd name="p0y6" fmla="*/ 1776 h 1830"/>
              <a:gd name="p0x7" fmla="*/ 4901 w 4955"/>
              <a:gd name="p0y7" fmla="*/ 1830 h 1830"/>
              <a:gd name="p0x8" fmla="*/ 4835 w 4955"/>
              <a:gd name="p0y8" fmla="*/ 1830 h 1830"/>
              <a:gd name="p0x9" fmla="*/ 120 w 4955"/>
              <a:gd name="p0y9" fmla="*/ 1830 h 1830"/>
              <a:gd name="p0x10" fmla="*/ 53 w 4955"/>
              <a:gd name="p0y10" fmla="*/ 1830 h 1830"/>
              <a:gd name="p0x11" fmla="*/ 0 w 4955"/>
              <a:gd name="p0y11" fmla="*/ 1776 h 1830"/>
              <a:gd name="p0x12" fmla="*/ 0 w 4955"/>
              <a:gd name="p0y12" fmla="*/ 1710 h 1830"/>
              <a:gd name="p0x13" fmla="*/ 0 w 4955"/>
              <a:gd name="p0y13" fmla="*/ 120 h 1830"/>
              <a:gd name="p0x14" fmla="*/ 0 w 4955"/>
              <a:gd name="p0y14" fmla="*/ 53 h 1830"/>
              <a:gd name="p0x15" fmla="*/ 53 w 4955"/>
              <a:gd name="p0y15" fmla="*/ 0 h 1830"/>
              <a:gd name="p0x16" fmla="*/ 120 w 4955"/>
              <a:gd name="p0y16" fmla="*/ 0 h 183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FFF"/>
          </a:solidFill>
          <a:ln w="9525" cmpd="sng">
            <a:solidFill>
              <a:srgbClr val="D9EBF7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>
            <p:custDataLst>
              <p:tags r:id="rId55"/>
            </p:custDataLst>
          </p:nvPr>
        </p:nvSpPr>
        <p:spPr>
          <a:xfrm>
            <a:off x="8502650" y="3171825"/>
            <a:ext cx="76200" cy="76200"/>
          </a:xfrm>
          <a:custGeom>
            <a:avLst/>
            <a:gdLst>
              <a:gd name="sw" fmla="*/ 1 w 120"/>
              <a:gd name="sh" fmla="*/ 1 h 120"/>
              <a:gd name="mins" fmla="min sw sh"/>
              <a:gd name="dsw" fmla="+- 0 sw mins"/>
              <a:gd name="dsh" fmla="+- 0 sh mins"/>
              <a:gd name="p0x0" fmla="*/ 60 w 120"/>
              <a:gd name="p0y0" fmla="*/ 0 h 120"/>
              <a:gd name="p0x1" fmla="*/ 93 w 120"/>
              <a:gd name="p0y1" fmla="*/ 0 h 120"/>
              <a:gd name="p0x2" fmla="*/ 120 w 120"/>
              <a:gd name="p0y2" fmla="*/ 26 h 120"/>
              <a:gd name="p0x3" fmla="*/ 120 w 120"/>
              <a:gd name="p0y3" fmla="*/ 60 h 120"/>
              <a:gd name="p0x4" fmla="*/ 120 w 120"/>
              <a:gd name="p0y4" fmla="*/ 93 h 120"/>
              <a:gd name="p0x5" fmla="*/ 93 w 120"/>
              <a:gd name="p0y5" fmla="*/ 120 h 120"/>
              <a:gd name="p0x6" fmla="*/ 60 w 120"/>
              <a:gd name="p0y6" fmla="*/ 120 h 120"/>
              <a:gd name="p0x7" fmla="*/ 26 w 120"/>
              <a:gd name="p0y7" fmla="*/ 120 h 120"/>
              <a:gd name="p0x8" fmla="*/ 0 w 120"/>
              <a:gd name="p0y8" fmla="*/ 93 h 120"/>
              <a:gd name="p0x9" fmla="*/ 0 w 120"/>
              <a:gd name="p0y9" fmla="*/ 60 h 120"/>
              <a:gd name="p0x10" fmla="*/ 0 w 120"/>
              <a:gd name="p0y10" fmla="*/ 26 h 120"/>
              <a:gd name="p0x11" fmla="*/ 26 w 120"/>
              <a:gd name="p0y11" fmla="*/ 0 h 120"/>
              <a:gd name="p0x12" fmla="*/ 60 w 120"/>
              <a:gd name="p0y12" fmla="*/ 0 h 12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4AA8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7" name="文本框 56"/>
          <p:cNvSpPr txBox="1"/>
          <p:nvPr>
            <p:custDataLst>
              <p:tags r:id="rId56"/>
            </p:custDataLst>
          </p:nvPr>
        </p:nvSpPr>
        <p:spPr>
          <a:xfrm>
            <a:off x="8693201" y="3100388"/>
            <a:ext cx="2641625" cy="633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indent="0" algn="l">
              <a:lnSpc>
                <a:spcPct val="133000"/>
              </a:lnSpc>
            </a:pPr>
            <a:r>
              <a:rPr sz="15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秒级反馈</a:t>
            </a:r>
            <a:r>
              <a:rPr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，匹配方案早期快速迭代节奏</a:t>
            </a:r>
            <a:endParaRPr sz="1500">
              <a:solidFill>
                <a:srgbClr val="496B8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8" name="任意多边形 57"/>
          <p:cNvSpPr/>
          <p:nvPr>
            <p:custDataLst>
              <p:tags r:id="rId57"/>
            </p:custDataLst>
          </p:nvPr>
        </p:nvSpPr>
        <p:spPr>
          <a:xfrm>
            <a:off x="8345170" y="4281170"/>
            <a:ext cx="3146425" cy="1162050"/>
          </a:xfrm>
          <a:custGeom>
            <a:avLst/>
            <a:gdLst>
              <a:gd name="sw" fmla="*/ 1 w 4955"/>
              <a:gd name="sh" fmla="*/ 1 h 1830"/>
              <a:gd name="mins" fmla="min sw sh"/>
              <a:gd name="dsw" fmla="+- 0 sw mins"/>
              <a:gd name="dsh" fmla="+- 0 sh mins"/>
              <a:gd name="p0x0" fmla="*/ 120 w 4955"/>
              <a:gd name="p0y0" fmla="*/ 0 h 1830"/>
              <a:gd name="p0x1" fmla="*/ 4835 w 4955"/>
              <a:gd name="p0y1" fmla="*/ 0 h 1830"/>
              <a:gd name="p0x2" fmla="*/ 4901 w 4955"/>
              <a:gd name="p0y2" fmla="*/ 0 h 1830"/>
              <a:gd name="p0x3" fmla="*/ 4955 w 4955"/>
              <a:gd name="p0y3" fmla="*/ 53 h 1830"/>
              <a:gd name="p0x4" fmla="*/ 4955 w 4955"/>
              <a:gd name="p0y4" fmla="*/ 120 h 1830"/>
              <a:gd name="p0x5" fmla="*/ 4955 w 4955"/>
              <a:gd name="p0y5" fmla="*/ 1710 h 1830"/>
              <a:gd name="p0x6" fmla="*/ 4955 w 4955"/>
              <a:gd name="p0y6" fmla="*/ 1776 h 1830"/>
              <a:gd name="p0x7" fmla="*/ 4901 w 4955"/>
              <a:gd name="p0y7" fmla="*/ 1830 h 1830"/>
              <a:gd name="p0x8" fmla="*/ 4835 w 4955"/>
              <a:gd name="p0y8" fmla="*/ 1830 h 1830"/>
              <a:gd name="p0x9" fmla="*/ 120 w 4955"/>
              <a:gd name="p0y9" fmla="*/ 1830 h 1830"/>
              <a:gd name="p0x10" fmla="*/ 53 w 4955"/>
              <a:gd name="p0y10" fmla="*/ 1830 h 1830"/>
              <a:gd name="p0x11" fmla="*/ 0 w 4955"/>
              <a:gd name="p0y11" fmla="*/ 1776 h 1830"/>
              <a:gd name="p0x12" fmla="*/ 0 w 4955"/>
              <a:gd name="p0y12" fmla="*/ 1710 h 1830"/>
              <a:gd name="p0x13" fmla="*/ 0 w 4955"/>
              <a:gd name="p0y13" fmla="*/ 120 h 1830"/>
              <a:gd name="p0x14" fmla="*/ 0 w 4955"/>
              <a:gd name="p0y14" fmla="*/ 53 h 1830"/>
              <a:gd name="p0x15" fmla="*/ 53 w 4955"/>
              <a:gd name="p0y15" fmla="*/ 0 h 1830"/>
              <a:gd name="p0x16" fmla="*/ 120 w 4955"/>
              <a:gd name="p0y16" fmla="*/ 0 h 183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FFF"/>
          </a:solidFill>
          <a:ln w="9525" cmpd="sng">
            <a:solidFill>
              <a:srgbClr val="D9EBF7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9" name="任意多边形 58"/>
          <p:cNvSpPr/>
          <p:nvPr>
            <p:custDataLst>
              <p:tags r:id="rId58"/>
            </p:custDataLst>
          </p:nvPr>
        </p:nvSpPr>
        <p:spPr>
          <a:xfrm>
            <a:off x="8502650" y="4495800"/>
            <a:ext cx="76200" cy="76200"/>
          </a:xfrm>
          <a:custGeom>
            <a:avLst/>
            <a:gdLst>
              <a:gd name="sw" fmla="*/ 1 w 120"/>
              <a:gd name="sh" fmla="*/ 1 h 120"/>
              <a:gd name="mins" fmla="min sw sh"/>
              <a:gd name="dsw" fmla="+- 0 sw mins"/>
              <a:gd name="dsh" fmla="+- 0 sh mins"/>
              <a:gd name="p0x0" fmla="*/ 60 w 120"/>
              <a:gd name="p0y0" fmla="*/ 0 h 120"/>
              <a:gd name="p0x1" fmla="*/ 93 w 120"/>
              <a:gd name="p0y1" fmla="*/ 0 h 120"/>
              <a:gd name="p0x2" fmla="*/ 120 w 120"/>
              <a:gd name="p0y2" fmla="*/ 26 h 120"/>
              <a:gd name="p0x3" fmla="*/ 120 w 120"/>
              <a:gd name="p0y3" fmla="*/ 60 h 120"/>
              <a:gd name="p0x4" fmla="*/ 120 w 120"/>
              <a:gd name="p0y4" fmla="*/ 93 h 120"/>
              <a:gd name="p0x5" fmla="*/ 93 w 120"/>
              <a:gd name="p0y5" fmla="*/ 120 h 120"/>
              <a:gd name="p0x6" fmla="*/ 60 w 120"/>
              <a:gd name="p0y6" fmla="*/ 120 h 120"/>
              <a:gd name="p0x7" fmla="*/ 26 w 120"/>
              <a:gd name="p0y7" fmla="*/ 120 h 120"/>
              <a:gd name="p0x8" fmla="*/ 0 w 120"/>
              <a:gd name="p0y8" fmla="*/ 93 h 120"/>
              <a:gd name="p0x9" fmla="*/ 0 w 120"/>
              <a:gd name="p0y9" fmla="*/ 60 h 120"/>
              <a:gd name="p0x10" fmla="*/ 0 w 120"/>
              <a:gd name="p0y10" fmla="*/ 26 h 120"/>
              <a:gd name="p0x11" fmla="*/ 26 w 120"/>
              <a:gd name="p0y11" fmla="*/ 0 h 120"/>
              <a:gd name="p0x12" fmla="*/ 60 w 120"/>
              <a:gd name="p0y12" fmla="*/ 0 h 12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4AA8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0" name="文本框 59"/>
          <p:cNvSpPr txBox="1"/>
          <p:nvPr>
            <p:custDataLst>
              <p:tags r:id="rId59"/>
            </p:custDataLst>
          </p:nvPr>
        </p:nvSpPr>
        <p:spPr>
          <a:xfrm>
            <a:off x="8693201" y="4424363"/>
            <a:ext cx="2641625" cy="633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indent="0" algn="l">
              <a:lnSpc>
                <a:spcPct val="133000"/>
              </a:lnSpc>
            </a:pPr>
            <a:r>
              <a:rPr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保留</a:t>
            </a:r>
            <a:r>
              <a:rPr sz="15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设计师自主判断</a:t>
            </a:r>
            <a:r>
              <a:rPr lang="zh-CN"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</a:t>
            </a:r>
            <a:r>
              <a:rPr lang="en-US" altLang="zh-CN"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AI </a:t>
            </a:r>
            <a:r>
              <a:rPr lang="zh-CN" altLang="en-US"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提供参考而非替代决策</a:t>
            </a:r>
            <a:endParaRPr lang="zh-CN" altLang="en-US" sz="1500">
              <a:solidFill>
                <a:srgbClr val="496B82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61" name="任意多边形 60"/>
          <p:cNvSpPr/>
          <p:nvPr>
            <p:custDataLst>
              <p:tags r:id="rId60"/>
            </p:custDataLst>
          </p:nvPr>
        </p:nvSpPr>
        <p:spPr>
          <a:xfrm>
            <a:off x="461645" y="5881370"/>
            <a:ext cx="11268075" cy="514350"/>
          </a:xfrm>
          <a:custGeom>
            <a:avLst/>
            <a:gdLst>
              <a:gd name="sw" fmla="*/ 1 w 17745"/>
              <a:gd name="sh" fmla="*/ 1 h 810"/>
              <a:gd name="mins" fmla="min sw sh"/>
              <a:gd name="dsw" fmla="+- 0 sw mins"/>
              <a:gd name="dsh" fmla="+- 0 sh mins"/>
              <a:gd name="p0x0" fmla="*/ 120 w 17745"/>
              <a:gd name="p0y0" fmla="*/ 0 h 810"/>
              <a:gd name="p0x1" fmla="*/ 17625 w 17745"/>
              <a:gd name="p0y1" fmla="*/ 0 h 810"/>
              <a:gd name="p0x2" fmla="*/ 17691 w 17745"/>
              <a:gd name="p0y2" fmla="*/ 0 h 810"/>
              <a:gd name="p0x3" fmla="*/ 17745 w 17745"/>
              <a:gd name="p0y3" fmla="*/ 53 h 810"/>
              <a:gd name="p0x4" fmla="*/ 17745 w 17745"/>
              <a:gd name="p0y4" fmla="*/ 120 h 810"/>
              <a:gd name="p0x5" fmla="*/ 17745 w 17745"/>
              <a:gd name="p0y5" fmla="*/ 690 h 810"/>
              <a:gd name="p0x6" fmla="*/ 17745 w 17745"/>
              <a:gd name="p0y6" fmla="*/ 756 h 810"/>
              <a:gd name="p0x7" fmla="*/ 17691 w 17745"/>
              <a:gd name="p0y7" fmla="*/ 810 h 810"/>
              <a:gd name="p0x8" fmla="*/ 17625 w 17745"/>
              <a:gd name="p0y8" fmla="*/ 810 h 810"/>
              <a:gd name="p0x9" fmla="*/ 120 w 17745"/>
              <a:gd name="p0y9" fmla="*/ 810 h 810"/>
              <a:gd name="p0x10" fmla="*/ 53 w 17745"/>
              <a:gd name="p0y10" fmla="*/ 810 h 810"/>
              <a:gd name="p0x11" fmla="*/ 0 w 17745"/>
              <a:gd name="p0y11" fmla="*/ 756 h 810"/>
              <a:gd name="p0x12" fmla="*/ 0 w 17745"/>
              <a:gd name="p0y12" fmla="*/ 690 h 810"/>
              <a:gd name="p0x13" fmla="*/ 0 w 17745"/>
              <a:gd name="p0y13" fmla="*/ 120 h 810"/>
              <a:gd name="p0x14" fmla="*/ 0 w 17745"/>
              <a:gd name="p0y14" fmla="*/ 53 h 810"/>
              <a:gd name="p0x15" fmla="*/ 53 w 17745"/>
              <a:gd name="p0y15" fmla="*/ 0 h 810"/>
              <a:gd name="p0x16" fmla="*/ 120 w 17745"/>
              <a:gd name="p0y16" fmla="*/ 0 h 81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7FCFF"/>
          </a:solidFill>
          <a:ln w="9525" cmpd="sng">
            <a:solidFill>
              <a:srgbClr val="D9EBF7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2" name="任意多边形 61"/>
          <p:cNvSpPr/>
          <p:nvPr>
            <p:custDataLst>
              <p:tags r:id="rId61"/>
            </p:custDataLst>
          </p:nvPr>
        </p:nvSpPr>
        <p:spPr>
          <a:xfrm>
            <a:off x="619125" y="6000750"/>
            <a:ext cx="533400" cy="276225"/>
          </a:xfrm>
          <a:custGeom>
            <a:avLst/>
            <a:gdLst>
              <a:gd name="sw" fmla="*/ 1 w 840"/>
              <a:gd name="sh" fmla="*/ 1 h 435"/>
              <a:gd name="mins" fmla="min sw sh"/>
              <a:gd name="dsw" fmla="+- 0 sw mins"/>
              <a:gd name="dsh" fmla="+- 0 sh mins"/>
              <a:gd name="p0x0" fmla="*/ 217 w 840"/>
              <a:gd name="p0y0" fmla="*/ 0 h 435"/>
              <a:gd name="p0x1" fmla="*/ 622 w 840"/>
              <a:gd name="p0y1" fmla="*/ 0 h 435"/>
              <a:gd name="p0x2" fmla="*/ 742 w 840"/>
              <a:gd name="p0y2" fmla="*/ 0 h 435"/>
              <a:gd name="p0x3" fmla="*/ 840 w 840"/>
              <a:gd name="p0y3" fmla="*/ 97 h 435"/>
              <a:gd name="p0x4" fmla="*/ 840 w 840"/>
              <a:gd name="p0y4" fmla="*/ 217 h 435"/>
              <a:gd name="p0x5" fmla="*/ 840 w 840"/>
              <a:gd name="p0y5" fmla="*/ 337 h 435"/>
              <a:gd name="p0x6" fmla="*/ 742 w 840"/>
              <a:gd name="p0y6" fmla="*/ 435 h 435"/>
              <a:gd name="p0x7" fmla="*/ 622 w 840"/>
              <a:gd name="p0y7" fmla="*/ 435 h 435"/>
              <a:gd name="p0x8" fmla="*/ 217 w 840"/>
              <a:gd name="p0y8" fmla="*/ 435 h 435"/>
              <a:gd name="p0x9" fmla="*/ 97 w 840"/>
              <a:gd name="p0y9" fmla="*/ 435 h 435"/>
              <a:gd name="p0x10" fmla="*/ 0 w 840"/>
              <a:gd name="p0y10" fmla="*/ 337 h 435"/>
              <a:gd name="p0x11" fmla="*/ 0 w 840"/>
              <a:gd name="p0y11" fmla="*/ 217 h 435"/>
              <a:gd name="p0x12" fmla="*/ 0 w 840"/>
              <a:gd name="p0y12" fmla="*/ 97 h 435"/>
              <a:gd name="p0x13" fmla="*/ 97 w 840"/>
              <a:gd name="p0y13" fmla="*/ 0 h 435"/>
              <a:gd name="p0x14" fmla="*/ 217 w 840"/>
              <a:gd name="p0y14" fmla="*/ 0 h 43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cubicBezTo>
                  <a:pt x="p0x5" y="p0y5"/>
                  <a:pt x="p0x6" y="p0y6"/>
                  <a:pt x="p0x7" y="p0y7"/>
                </a:cubicBezTo>
                <a:lnTo>
                  <a:pt x="p0x8" y="p0y8"/>
                </a:lnTo>
                <a:cubicBezTo>
                  <a:pt x="p0x9" y="p0y9"/>
                  <a:pt x="p0x10" y="p0y10"/>
                  <a:pt x="p0x11" y="p0y11"/>
                </a:cubicBez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solidFill>
            <a:srgbClr val="4AA8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3" name="文本框 62"/>
          <p:cNvSpPr txBox="1"/>
          <p:nvPr>
            <p:custDataLst>
              <p:tags r:id="rId62"/>
            </p:custDataLst>
          </p:nvPr>
        </p:nvSpPr>
        <p:spPr>
          <a:xfrm>
            <a:off x="733425" y="6038850"/>
            <a:ext cx="457276" cy="20002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2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来源</a:t>
            </a:r>
            <a:endParaRPr sz="12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4" name="文本框 63"/>
          <p:cNvSpPr txBox="1"/>
          <p:nvPr>
            <p:custDataLst>
              <p:tags r:id="rId63"/>
            </p:custDataLst>
          </p:nvPr>
        </p:nvSpPr>
        <p:spPr>
          <a:xfrm>
            <a:off x="1266901" y="6024563"/>
            <a:ext cx="1424140" cy="22860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350">
                <a:solidFill>
                  <a:srgbClr val="6B8A9E"/>
                </a:solidFill>
                <a:latin typeface="微软雅黑" panose="020B0503020204020204" charset="-122"/>
                <a:ea typeface="微软雅黑" panose="020B0503020204020204" charset="-122"/>
              </a:rPr>
              <a:t>Kat et al., 2024</a:t>
            </a:r>
            <a:endParaRPr sz="1350">
              <a:solidFill>
                <a:srgbClr val="6B8A9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000">
        <p159:morph option="byObject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任意多边形 2"/>
          <p:cNvSpPr/>
          <p:nvPr>
            <p:custDataLst>
              <p:tags r:id="rId1"/>
            </p:custDataLst>
          </p:nvPr>
        </p:nvSpPr>
        <p:spPr>
          <a:xfrm>
            <a:off x="457200" y="561975"/>
            <a:ext cx="38100" cy="266700"/>
          </a:xfrm>
          <a:custGeom>
            <a:avLst/>
            <a:gdLst>
              <a:gd name="sw" fmla="*/ 1 w 60"/>
              <a:gd name="sh" fmla="*/ 1 h 420"/>
              <a:gd name="mins" fmla="min sw sh"/>
              <a:gd name="dsw" fmla="+- 0 sw mins"/>
              <a:gd name="dsh" fmla="+- 0 sh mins"/>
              <a:gd name="p0x0" fmla="*/ 30 w 60"/>
              <a:gd name="p0y0" fmla="*/ 0 h 420"/>
              <a:gd name="p0x1" fmla="*/ 46 w 60"/>
              <a:gd name="p0y1" fmla="*/ 0 h 420"/>
              <a:gd name="p0x2" fmla="*/ 60 w 60"/>
              <a:gd name="p0y2" fmla="*/ 13 h 420"/>
              <a:gd name="p0x3" fmla="*/ 60 w 60"/>
              <a:gd name="p0y3" fmla="*/ 30 h 420"/>
              <a:gd name="p0x4" fmla="*/ 60 w 60"/>
              <a:gd name="p0y4" fmla="*/ 390 h 420"/>
              <a:gd name="p0x5" fmla="*/ 60 w 60"/>
              <a:gd name="p0y5" fmla="*/ 406 h 420"/>
              <a:gd name="p0x6" fmla="*/ 46 w 60"/>
              <a:gd name="p0y6" fmla="*/ 420 h 420"/>
              <a:gd name="p0x7" fmla="*/ 30 w 60"/>
              <a:gd name="p0y7" fmla="*/ 420 h 420"/>
              <a:gd name="p0x8" fmla="*/ 13 w 60"/>
              <a:gd name="p0y8" fmla="*/ 420 h 420"/>
              <a:gd name="p0x9" fmla="*/ 0 w 60"/>
              <a:gd name="p0y9" fmla="*/ 406 h 420"/>
              <a:gd name="p0x10" fmla="*/ 0 w 60"/>
              <a:gd name="p0y10" fmla="*/ 390 h 420"/>
              <a:gd name="p0x11" fmla="*/ 0 w 60"/>
              <a:gd name="p0y11" fmla="*/ 30 h 420"/>
              <a:gd name="p0x12" fmla="*/ 0 w 60"/>
              <a:gd name="p0y12" fmla="*/ 13 h 420"/>
              <a:gd name="p0x13" fmla="*/ 13 w 60"/>
              <a:gd name="p0y13" fmla="*/ 0 h 420"/>
              <a:gd name="p0x14" fmla="*/ 30 w 60"/>
              <a:gd name="p0y14" fmla="*/ 0 h 42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lnTo>
                  <a:pt x="p0x4" y="p0y4"/>
                </a:lnTo>
                <a:cubicBezTo>
                  <a:pt x="p0x5" y="p0y5"/>
                  <a:pt x="p0x6" y="p0y6"/>
                  <a:pt x="p0x7" y="p0y7"/>
                </a:cubicBezTo>
                <a:cubicBezTo>
                  <a:pt x="p0x8" y="p0y8"/>
                  <a:pt x="p0x9" y="p0y9"/>
                  <a:pt x="p0x10" y="p0y10"/>
                </a:cubicBezTo>
                <a:lnTo>
                  <a:pt x="p0x11" y="p0y11"/>
                </a:ln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solidFill>
            <a:srgbClr val="4AA8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609600" y="433388"/>
            <a:ext cx="6478562" cy="5191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lang="en-US" altLang="en-US" sz="30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cGAN</a:t>
            </a:r>
            <a:r>
              <a:rPr lang="zh-CN" altLang="en-US" sz="30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生成全年采光分布精度约</a:t>
            </a:r>
            <a:r>
              <a:rPr lang="en-US" altLang="zh-CN" sz="30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96%</a:t>
            </a:r>
            <a:endParaRPr lang="en-US" altLang="zh-CN" sz="300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457200" y="995363"/>
            <a:ext cx="11473529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zh-CN" altLang="en-US" sz="1500" spc="24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生成式对抗网络可在</a:t>
            </a:r>
            <a:r>
              <a:rPr lang="en-US" altLang="zh-CN" sz="1500" spc="24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300">
                <a:highlight>
                  <a:srgbClr val="D4EFFF"/>
                </a:highlight>
              </a:rPr>
              <a:t> </a:t>
            </a:r>
            <a:r>
              <a:rPr sz="1500" b="1" spc="24">
                <a:solidFill>
                  <a:srgbClr val="0A3D5E"/>
                </a:solidFill>
                <a:highlight>
                  <a:srgbClr val="D4EFFF"/>
                </a:highlight>
                <a:latin typeface="微软雅黑" panose="020B0503020204020204" charset="-122"/>
                <a:ea typeface="微软雅黑" panose="020B0503020204020204" charset="-122"/>
              </a:rPr>
              <a:t>不足一秒</a:t>
            </a:r>
            <a:r>
              <a:rPr sz="300">
                <a:highlight>
                  <a:srgbClr val="D4EFFF"/>
                </a:highlight>
              </a:rPr>
              <a:t> </a:t>
            </a:r>
            <a:r>
              <a:rPr lang="en-US" sz="1500" spc="24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altLang="en-US" sz="1500" spc="24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内以约</a:t>
            </a:r>
            <a:r>
              <a:rPr lang="en-US" altLang="zh-CN" sz="1500" spc="24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300">
                <a:highlight>
                  <a:srgbClr val="D4EFFF"/>
                </a:highlight>
              </a:rPr>
              <a:t> </a:t>
            </a:r>
            <a:r>
              <a:rPr sz="1500" b="1" spc="24">
                <a:solidFill>
                  <a:srgbClr val="0A3D5E"/>
                </a:solidFill>
                <a:highlight>
                  <a:srgbClr val="D4EFFF"/>
                </a:highlight>
                <a:latin typeface="微软雅黑" panose="020B0503020204020204" charset="-122"/>
                <a:ea typeface="微软雅黑" panose="020B0503020204020204" charset="-122"/>
              </a:rPr>
              <a:t>96%</a:t>
            </a:r>
            <a:r>
              <a:rPr sz="300">
                <a:highlight>
                  <a:srgbClr val="D4EFFF"/>
                </a:highlight>
              </a:rPr>
              <a:t> </a:t>
            </a:r>
            <a:r>
              <a:rPr lang="en-US" sz="1500" spc="24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altLang="en-US" sz="1500" spc="24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精度生成全年采光分布，使复杂立面与动态遮阳的优化变为</a:t>
            </a:r>
            <a:r>
              <a:rPr sz="1500" b="1" spc="24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实时可交互的设计对话</a:t>
            </a:r>
            <a:r>
              <a:rPr sz="1500" spc="24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sz="1500" spc="24">
              <a:solidFill>
                <a:srgbClr val="496B8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3" name="文本框 32"/>
          <p:cNvSpPr txBox="1"/>
          <p:nvPr>
            <p:custDataLst>
              <p:tags r:id="rId4"/>
            </p:custDataLst>
          </p:nvPr>
        </p:nvSpPr>
        <p:spPr>
          <a:xfrm>
            <a:off x="457200" y="6224588"/>
            <a:ext cx="11277600" cy="1762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lang="zh-CN" altLang="en-US" sz="1050" spc="24">
                <a:solidFill>
                  <a:srgbClr val="6B8A9E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来源：</a:t>
            </a:r>
            <a:r>
              <a:rPr lang="en-US" altLang="zh-CN" sz="1050" spc="24">
                <a:solidFill>
                  <a:srgbClr val="6B8A9E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Manal et al., 2024</a:t>
            </a:r>
            <a:endParaRPr lang="en-US" altLang="zh-CN" sz="1050" spc="24">
              <a:solidFill>
                <a:srgbClr val="6B8A9E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6" name="任意多边形 5"/>
          <p:cNvSpPr/>
          <p:nvPr>
            <p:custDataLst>
              <p:tags r:id="rId5"/>
            </p:custDataLst>
          </p:nvPr>
        </p:nvSpPr>
        <p:spPr>
          <a:xfrm>
            <a:off x="461645" y="1471295"/>
            <a:ext cx="6642735" cy="4634230"/>
          </a:xfrm>
          <a:custGeom>
            <a:avLst/>
            <a:gdLst>
              <a:gd name="sw" fmla="*/ 1 w 10460"/>
              <a:gd name="sh" fmla="*/ 1 h 7297"/>
              <a:gd name="mins" fmla="min sw sh"/>
              <a:gd name="dsw" fmla="+- 0 sw mins"/>
              <a:gd name="dsh" fmla="+- 0 sh mins"/>
              <a:gd name="p0x0" fmla="*/ 120 w 10460"/>
              <a:gd name="p0y0" fmla="*/ 0 h 7297"/>
              <a:gd name="p0x1" fmla="*/ 10340 w 10460"/>
              <a:gd name="p0y1" fmla="*/ 0 h 7297"/>
              <a:gd name="p0x2" fmla="*/ 10407 w 10460"/>
              <a:gd name="p0y2" fmla="*/ 0 h 7297"/>
              <a:gd name="p0x3" fmla="*/ 10460 w 10460"/>
              <a:gd name="p0y3" fmla="*/ 53 h 7297"/>
              <a:gd name="p0x4" fmla="*/ 10460 w 10460"/>
              <a:gd name="p0y4" fmla="*/ 120 h 7297"/>
              <a:gd name="p0x5" fmla="*/ 10460 w 10460"/>
              <a:gd name="p0y5" fmla="*/ 7177 h 7297"/>
              <a:gd name="p0x6" fmla="*/ 10460 w 10460"/>
              <a:gd name="p0y6" fmla="*/ 7243 h 7297"/>
              <a:gd name="p0x7" fmla="*/ 10407 w 10460"/>
              <a:gd name="p0y7" fmla="*/ 7297 h 7297"/>
              <a:gd name="p0x8" fmla="*/ 10340 w 10460"/>
              <a:gd name="p0y8" fmla="*/ 7297 h 7297"/>
              <a:gd name="p0x9" fmla="*/ 120 w 10460"/>
              <a:gd name="p0y9" fmla="*/ 7297 h 7297"/>
              <a:gd name="p0x10" fmla="*/ 53 w 10460"/>
              <a:gd name="p0y10" fmla="*/ 7297 h 7297"/>
              <a:gd name="p0x11" fmla="*/ 0 w 10460"/>
              <a:gd name="p0y11" fmla="*/ 7243 h 7297"/>
              <a:gd name="p0x12" fmla="*/ 0 w 10460"/>
              <a:gd name="p0y12" fmla="*/ 7177 h 7297"/>
              <a:gd name="p0x13" fmla="*/ 0 w 10460"/>
              <a:gd name="p0y13" fmla="*/ 120 h 7297"/>
              <a:gd name="p0x14" fmla="*/ 0 w 10460"/>
              <a:gd name="p0y14" fmla="*/ 53 h 7297"/>
              <a:gd name="p0x15" fmla="*/ 53 w 10460"/>
              <a:gd name="p0y15" fmla="*/ 0 h 7297"/>
              <a:gd name="p0x16" fmla="*/ 120 w 10460"/>
              <a:gd name="p0y16" fmla="*/ 0 h 7297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7FCFF"/>
          </a:solidFill>
          <a:ln w="9525" cmpd="sng">
            <a:solidFill>
              <a:srgbClr val="D9EBF7"/>
            </a:solidFill>
            <a:prstDash val="solid"/>
          </a:ln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>
            <p:custDataLst>
              <p:tags r:id="rId6"/>
            </p:custDataLst>
          </p:nvPr>
        </p:nvSpPr>
        <p:spPr>
          <a:xfrm>
            <a:off x="657225" y="1666875"/>
            <a:ext cx="3030807" cy="35242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l"/>
            <a:r>
              <a:rPr sz="2100" b="1" spc="24">
                <a:solidFill>
                  <a:srgbClr val="4AA8F5"/>
                </a:solidFill>
                <a:latin typeface="微软雅黑" panose="020B0503020204020204" charset="-122"/>
                <a:ea typeface="微软雅黑" panose="020B0503020204020204" charset="-122"/>
              </a:rPr>
              <a:t>速度突破</a:t>
            </a:r>
            <a:endParaRPr sz="2100" b="1" spc="24">
              <a:solidFill>
                <a:srgbClr val="4AA8F5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任意多边形 7"/>
          <p:cNvSpPr/>
          <p:nvPr>
            <p:custDataLst>
              <p:tags r:id="rId7"/>
            </p:custDataLst>
          </p:nvPr>
        </p:nvSpPr>
        <p:spPr>
          <a:xfrm>
            <a:off x="661670" y="2138045"/>
            <a:ext cx="3021330" cy="1145540"/>
          </a:xfrm>
          <a:custGeom>
            <a:avLst/>
            <a:gdLst>
              <a:gd name="sw" fmla="*/ 1 w 4757"/>
              <a:gd name="sh" fmla="*/ 1 h 1803"/>
              <a:gd name="mins" fmla="min sw sh"/>
              <a:gd name="dsw" fmla="+- 0 sw mins"/>
              <a:gd name="dsh" fmla="+- 0 sh mins"/>
              <a:gd name="p0x0" fmla="*/ 120 w 4757"/>
              <a:gd name="p0y0" fmla="*/ 0 h 1803"/>
              <a:gd name="p0x1" fmla="*/ 4637 w 4757"/>
              <a:gd name="p0y1" fmla="*/ 0 h 1803"/>
              <a:gd name="p0x2" fmla="*/ 4704 w 4757"/>
              <a:gd name="p0y2" fmla="*/ 0 h 1803"/>
              <a:gd name="p0x3" fmla="*/ 4757 w 4757"/>
              <a:gd name="p0y3" fmla="*/ 53 h 1803"/>
              <a:gd name="p0x4" fmla="*/ 4757 w 4757"/>
              <a:gd name="p0y4" fmla="*/ 120 h 1803"/>
              <a:gd name="p0x5" fmla="*/ 4757 w 4757"/>
              <a:gd name="p0y5" fmla="*/ 1683 h 1803"/>
              <a:gd name="p0x6" fmla="*/ 4757 w 4757"/>
              <a:gd name="p0y6" fmla="*/ 1750 h 1803"/>
              <a:gd name="p0x7" fmla="*/ 4704 w 4757"/>
              <a:gd name="p0y7" fmla="*/ 1803 h 1803"/>
              <a:gd name="p0x8" fmla="*/ 4637 w 4757"/>
              <a:gd name="p0y8" fmla="*/ 1803 h 1803"/>
              <a:gd name="p0x9" fmla="*/ 120 w 4757"/>
              <a:gd name="p0y9" fmla="*/ 1803 h 1803"/>
              <a:gd name="p0x10" fmla="*/ 53 w 4757"/>
              <a:gd name="p0y10" fmla="*/ 1803 h 1803"/>
              <a:gd name="p0x11" fmla="*/ 0 w 4757"/>
              <a:gd name="p0y11" fmla="*/ 1750 h 1803"/>
              <a:gd name="p0x12" fmla="*/ 0 w 4757"/>
              <a:gd name="p0y12" fmla="*/ 1683 h 1803"/>
              <a:gd name="p0x13" fmla="*/ 0 w 4757"/>
              <a:gd name="p0y13" fmla="*/ 120 h 1803"/>
              <a:gd name="p0x14" fmla="*/ 0 w 4757"/>
              <a:gd name="p0y14" fmla="*/ 53 h 1803"/>
              <a:gd name="p0x15" fmla="*/ 53 w 4757"/>
              <a:gd name="p0y15" fmla="*/ 0 h 1803"/>
              <a:gd name="p0x16" fmla="*/ 120 w 4757"/>
              <a:gd name="p0y16" fmla="*/ 0 h 1803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FFF"/>
          </a:solidFill>
          <a:ln w="9525" cmpd="sng">
            <a:solidFill>
              <a:srgbClr val="D9EBF7"/>
            </a:solidFill>
            <a:prstDash val="solid"/>
          </a:ln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>
            <p:custDataLst>
              <p:tags r:id="rId8"/>
            </p:custDataLst>
          </p:nvPr>
        </p:nvSpPr>
        <p:spPr>
          <a:xfrm>
            <a:off x="819150" y="2458641"/>
            <a:ext cx="2706957" cy="50006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500" b="1" spc="24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传统逐时仿真</a:t>
            </a:r>
            <a:r>
              <a:rPr sz="1500" spc="24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：小时级甚至天级</a:t>
            </a:r>
            <a:endParaRPr sz="1500" spc="24">
              <a:solidFill>
                <a:srgbClr val="496B8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任意多边形 9"/>
          <p:cNvSpPr/>
          <p:nvPr>
            <p:custDataLst>
              <p:tags r:id="rId9"/>
            </p:custDataLst>
          </p:nvPr>
        </p:nvSpPr>
        <p:spPr>
          <a:xfrm>
            <a:off x="661670" y="3407410"/>
            <a:ext cx="3021330" cy="1228725"/>
          </a:xfrm>
          <a:custGeom>
            <a:avLst/>
            <a:gdLst>
              <a:gd name="sw" fmla="*/ 1 w 4757"/>
              <a:gd name="sh" fmla="*/ 1 h 1935"/>
              <a:gd name="mins" fmla="min sw sh"/>
              <a:gd name="dsw" fmla="+- 0 sw mins"/>
              <a:gd name="dsh" fmla="+- 0 sh mins"/>
              <a:gd name="p0x0" fmla="*/ 120 w 4757"/>
              <a:gd name="p0y0" fmla="*/ 0 h 1935"/>
              <a:gd name="p0x1" fmla="*/ 4637 w 4757"/>
              <a:gd name="p0y1" fmla="*/ 0 h 1935"/>
              <a:gd name="p0x2" fmla="*/ 4704 w 4757"/>
              <a:gd name="p0y2" fmla="*/ 0 h 1935"/>
              <a:gd name="p0x3" fmla="*/ 4757 w 4757"/>
              <a:gd name="p0y3" fmla="*/ 53 h 1935"/>
              <a:gd name="p0x4" fmla="*/ 4757 w 4757"/>
              <a:gd name="p0y4" fmla="*/ 120 h 1935"/>
              <a:gd name="p0x5" fmla="*/ 4757 w 4757"/>
              <a:gd name="p0y5" fmla="*/ 1815 h 1935"/>
              <a:gd name="p0x6" fmla="*/ 4757 w 4757"/>
              <a:gd name="p0y6" fmla="*/ 1881 h 1935"/>
              <a:gd name="p0x7" fmla="*/ 4704 w 4757"/>
              <a:gd name="p0y7" fmla="*/ 1935 h 1935"/>
              <a:gd name="p0x8" fmla="*/ 4637 w 4757"/>
              <a:gd name="p0y8" fmla="*/ 1935 h 1935"/>
              <a:gd name="p0x9" fmla="*/ 120 w 4757"/>
              <a:gd name="p0y9" fmla="*/ 1935 h 1935"/>
              <a:gd name="p0x10" fmla="*/ 53 w 4757"/>
              <a:gd name="p0y10" fmla="*/ 1935 h 1935"/>
              <a:gd name="p0x11" fmla="*/ 0 w 4757"/>
              <a:gd name="p0y11" fmla="*/ 1881 h 1935"/>
              <a:gd name="p0x12" fmla="*/ 0 w 4757"/>
              <a:gd name="p0y12" fmla="*/ 1815 h 1935"/>
              <a:gd name="p0x13" fmla="*/ 0 w 4757"/>
              <a:gd name="p0y13" fmla="*/ 120 h 1935"/>
              <a:gd name="p0x14" fmla="*/ 0 w 4757"/>
              <a:gd name="p0y14" fmla="*/ 53 h 1935"/>
              <a:gd name="p0x15" fmla="*/ 53 w 4757"/>
              <a:gd name="p0y15" fmla="*/ 0 h 1935"/>
              <a:gd name="p0x16" fmla="*/ 120 w 4757"/>
              <a:gd name="p0y16" fmla="*/ 0 h 193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FFF"/>
          </a:solidFill>
          <a:ln w="9525" cmpd="sng">
            <a:solidFill>
              <a:srgbClr val="D9EBF7"/>
            </a:solidFill>
            <a:prstDash val="solid"/>
          </a:ln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>
            <p:custDataLst>
              <p:tags r:id="rId10"/>
            </p:custDataLst>
          </p:nvPr>
        </p:nvSpPr>
        <p:spPr>
          <a:xfrm>
            <a:off x="819150" y="3502819"/>
            <a:ext cx="1917202" cy="5191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3000" b="1" spc="24">
                <a:solidFill>
                  <a:srgbClr val="4AA8F5"/>
                </a:solidFill>
                <a:latin typeface="微软雅黑" panose="020B0503020204020204" charset="-122"/>
                <a:ea typeface="微软雅黑" panose="020B0503020204020204" charset="-122"/>
              </a:rPr>
              <a:t>不足一秒</a:t>
            </a:r>
            <a:endParaRPr sz="3000" b="1" spc="24">
              <a:solidFill>
                <a:srgbClr val="4AA8F5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文本框 11"/>
          <p:cNvSpPr txBox="1"/>
          <p:nvPr>
            <p:custDataLst>
              <p:tags r:id="rId11"/>
            </p:custDataLst>
          </p:nvPr>
        </p:nvSpPr>
        <p:spPr>
          <a:xfrm>
            <a:off x="819150" y="4026694"/>
            <a:ext cx="2706957" cy="50006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lang="en-US" altLang="en-US" sz="1500" spc="24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cGAN</a:t>
            </a:r>
            <a:r>
              <a:rPr lang="zh-CN" altLang="en-US" sz="1500" spc="24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1500" spc="24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Pix2pix</a:t>
            </a:r>
            <a:r>
              <a:rPr lang="zh-CN" altLang="en-US" sz="1500" spc="24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）完成全年预测</a:t>
            </a:r>
            <a:endParaRPr lang="zh-CN" altLang="en-US" sz="1500" spc="24">
              <a:solidFill>
                <a:srgbClr val="496B82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3" name="任意多边形 12"/>
          <p:cNvSpPr/>
          <p:nvPr>
            <p:custDataLst>
              <p:tags r:id="rId12"/>
            </p:custDataLst>
          </p:nvPr>
        </p:nvSpPr>
        <p:spPr>
          <a:xfrm>
            <a:off x="661670" y="4759960"/>
            <a:ext cx="3021330" cy="1145540"/>
          </a:xfrm>
          <a:custGeom>
            <a:avLst/>
            <a:gdLst>
              <a:gd name="sw" fmla="*/ 1 w 4757"/>
              <a:gd name="sh" fmla="*/ 1 h 1803"/>
              <a:gd name="mins" fmla="min sw sh"/>
              <a:gd name="dsw" fmla="+- 0 sw mins"/>
              <a:gd name="dsh" fmla="+- 0 sh mins"/>
              <a:gd name="p0x0" fmla="*/ 120 w 4757"/>
              <a:gd name="p0y0" fmla="*/ 0 h 1803"/>
              <a:gd name="p0x1" fmla="*/ 4637 w 4757"/>
              <a:gd name="p0y1" fmla="*/ 0 h 1803"/>
              <a:gd name="p0x2" fmla="*/ 4704 w 4757"/>
              <a:gd name="p0y2" fmla="*/ 0 h 1803"/>
              <a:gd name="p0x3" fmla="*/ 4757 w 4757"/>
              <a:gd name="p0y3" fmla="*/ 53 h 1803"/>
              <a:gd name="p0x4" fmla="*/ 4757 w 4757"/>
              <a:gd name="p0y4" fmla="*/ 120 h 1803"/>
              <a:gd name="p0x5" fmla="*/ 4757 w 4757"/>
              <a:gd name="p0y5" fmla="*/ 1683 h 1803"/>
              <a:gd name="p0x6" fmla="*/ 4757 w 4757"/>
              <a:gd name="p0y6" fmla="*/ 1750 h 1803"/>
              <a:gd name="p0x7" fmla="*/ 4704 w 4757"/>
              <a:gd name="p0y7" fmla="*/ 1803 h 1803"/>
              <a:gd name="p0x8" fmla="*/ 4637 w 4757"/>
              <a:gd name="p0y8" fmla="*/ 1803 h 1803"/>
              <a:gd name="p0x9" fmla="*/ 120 w 4757"/>
              <a:gd name="p0y9" fmla="*/ 1803 h 1803"/>
              <a:gd name="p0x10" fmla="*/ 53 w 4757"/>
              <a:gd name="p0y10" fmla="*/ 1803 h 1803"/>
              <a:gd name="p0x11" fmla="*/ 0 w 4757"/>
              <a:gd name="p0y11" fmla="*/ 1750 h 1803"/>
              <a:gd name="p0x12" fmla="*/ 0 w 4757"/>
              <a:gd name="p0y12" fmla="*/ 1683 h 1803"/>
              <a:gd name="p0x13" fmla="*/ 0 w 4757"/>
              <a:gd name="p0y13" fmla="*/ 120 h 1803"/>
              <a:gd name="p0x14" fmla="*/ 0 w 4757"/>
              <a:gd name="p0y14" fmla="*/ 53 h 1803"/>
              <a:gd name="p0x15" fmla="*/ 53 w 4757"/>
              <a:gd name="p0y15" fmla="*/ 0 h 1803"/>
              <a:gd name="p0x16" fmla="*/ 120 w 4757"/>
              <a:gd name="p0y16" fmla="*/ 0 h 1803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FFF"/>
          </a:solidFill>
          <a:ln w="9525" cmpd="sng">
            <a:solidFill>
              <a:srgbClr val="D9EBF7"/>
            </a:solidFill>
            <a:prstDash val="solid"/>
          </a:ln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>
            <p:custDataLst>
              <p:tags r:id="rId13"/>
            </p:custDataLst>
          </p:nvPr>
        </p:nvSpPr>
        <p:spPr>
          <a:xfrm>
            <a:off x="819150" y="5199459"/>
            <a:ext cx="2319556" cy="26193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500" spc="24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实现</a:t>
            </a:r>
            <a:r>
              <a:rPr sz="1500" b="1" spc="24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实时交互式</a:t>
            </a:r>
            <a:r>
              <a:rPr sz="1500" spc="24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设计优化</a:t>
            </a:r>
            <a:endParaRPr sz="1500" spc="24">
              <a:solidFill>
                <a:srgbClr val="496B8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" name="文本框 14"/>
          <p:cNvSpPr txBox="1"/>
          <p:nvPr>
            <p:custDataLst>
              <p:tags r:id="rId14"/>
            </p:custDataLst>
          </p:nvPr>
        </p:nvSpPr>
        <p:spPr>
          <a:xfrm>
            <a:off x="3878532" y="1666875"/>
            <a:ext cx="3030884" cy="35242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l"/>
            <a:r>
              <a:rPr sz="2100" b="1" spc="24">
                <a:solidFill>
                  <a:srgbClr val="3DCCB8"/>
                </a:solidFill>
                <a:latin typeface="微软雅黑" panose="020B0503020204020204" charset="-122"/>
                <a:ea typeface="微软雅黑" panose="020B0503020204020204" charset="-122"/>
              </a:rPr>
              <a:t>精度保障</a:t>
            </a:r>
            <a:endParaRPr sz="2100" b="1" spc="24">
              <a:solidFill>
                <a:srgbClr val="3DCCB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" name="任意多边形 15"/>
          <p:cNvSpPr/>
          <p:nvPr>
            <p:custDataLst>
              <p:tags r:id="rId15"/>
            </p:custDataLst>
          </p:nvPr>
        </p:nvSpPr>
        <p:spPr>
          <a:xfrm>
            <a:off x="3883025" y="2138045"/>
            <a:ext cx="3021330" cy="1821815"/>
          </a:xfrm>
          <a:custGeom>
            <a:avLst/>
            <a:gdLst>
              <a:gd name="sw" fmla="*/ 1 w 4758"/>
              <a:gd name="sh" fmla="*/ 1 h 2868"/>
              <a:gd name="mins" fmla="min sw sh"/>
              <a:gd name="dsw" fmla="+- 0 sw mins"/>
              <a:gd name="dsh" fmla="+- 0 sh mins"/>
              <a:gd name="p0x0" fmla="*/ 120 w 4758"/>
              <a:gd name="p0y0" fmla="*/ 0 h 2868"/>
              <a:gd name="p0x1" fmla="*/ 4638 w 4758"/>
              <a:gd name="p0y1" fmla="*/ 0 h 2868"/>
              <a:gd name="p0x2" fmla="*/ 4704 w 4758"/>
              <a:gd name="p0y2" fmla="*/ 0 h 2868"/>
              <a:gd name="p0x3" fmla="*/ 4758 w 4758"/>
              <a:gd name="p0y3" fmla="*/ 53 h 2868"/>
              <a:gd name="p0x4" fmla="*/ 4758 w 4758"/>
              <a:gd name="p0y4" fmla="*/ 120 h 2868"/>
              <a:gd name="p0x5" fmla="*/ 4758 w 4758"/>
              <a:gd name="p0y5" fmla="*/ 2748 h 2868"/>
              <a:gd name="p0x6" fmla="*/ 4758 w 4758"/>
              <a:gd name="p0y6" fmla="*/ 2815 h 2868"/>
              <a:gd name="p0x7" fmla="*/ 4704 w 4758"/>
              <a:gd name="p0y7" fmla="*/ 2868 h 2868"/>
              <a:gd name="p0x8" fmla="*/ 4638 w 4758"/>
              <a:gd name="p0y8" fmla="*/ 2868 h 2868"/>
              <a:gd name="p0x9" fmla="*/ 120 w 4758"/>
              <a:gd name="p0y9" fmla="*/ 2868 h 2868"/>
              <a:gd name="p0x10" fmla="*/ 53 w 4758"/>
              <a:gd name="p0y10" fmla="*/ 2868 h 2868"/>
              <a:gd name="p0x11" fmla="*/ 0 w 4758"/>
              <a:gd name="p0y11" fmla="*/ 2815 h 2868"/>
              <a:gd name="p0x12" fmla="*/ 0 w 4758"/>
              <a:gd name="p0y12" fmla="*/ 2748 h 2868"/>
              <a:gd name="p0x13" fmla="*/ 0 w 4758"/>
              <a:gd name="p0y13" fmla="*/ 120 h 2868"/>
              <a:gd name="p0x14" fmla="*/ 0 w 4758"/>
              <a:gd name="p0y14" fmla="*/ 53 h 2868"/>
              <a:gd name="p0x15" fmla="*/ 53 w 4758"/>
              <a:gd name="p0y15" fmla="*/ 0 h 2868"/>
              <a:gd name="p0x16" fmla="*/ 120 w 4758"/>
              <a:gd name="p0y16" fmla="*/ 0 h 2868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FFF"/>
          </a:solidFill>
          <a:ln w="9525" cmpd="sng">
            <a:solidFill>
              <a:srgbClr val="D9EBF7"/>
            </a:solidFill>
            <a:prstDash val="solid"/>
          </a:ln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>
            <p:custDataLst>
              <p:tags r:id="rId16"/>
            </p:custDataLst>
          </p:nvPr>
        </p:nvSpPr>
        <p:spPr>
          <a:xfrm>
            <a:off x="4040457" y="2649141"/>
            <a:ext cx="1600200" cy="5191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lang="zh-CN" altLang="en-US" sz="3000" b="1" spc="24">
                <a:solidFill>
                  <a:srgbClr val="3DCCB8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约</a:t>
            </a:r>
            <a:r>
              <a:rPr lang="en-US" altLang="zh-CN" sz="3000" b="1" spc="24">
                <a:solidFill>
                  <a:srgbClr val="3DCCB8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96%</a:t>
            </a:r>
            <a:endParaRPr lang="en-US" altLang="zh-CN" sz="3000" b="1" spc="24">
              <a:solidFill>
                <a:srgbClr val="3DCCB8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8" name="文本框 17"/>
          <p:cNvSpPr txBox="1"/>
          <p:nvPr>
            <p:custDataLst>
              <p:tags r:id="rId17"/>
            </p:custDataLst>
          </p:nvPr>
        </p:nvSpPr>
        <p:spPr>
          <a:xfrm>
            <a:off x="4040457" y="3173016"/>
            <a:ext cx="2126009" cy="26193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500" spc="24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全年采光分布预测精度</a:t>
            </a:r>
            <a:endParaRPr sz="1500" spc="24">
              <a:solidFill>
                <a:srgbClr val="496B8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任意多边形 18"/>
          <p:cNvSpPr/>
          <p:nvPr>
            <p:custDataLst>
              <p:tags r:id="rId18"/>
            </p:custDataLst>
          </p:nvPr>
        </p:nvSpPr>
        <p:spPr>
          <a:xfrm>
            <a:off x="3883025" y="4083685"/>
            <a:ext cx="3021330" cy="1821815"/>
          </a:xfrm>
          <a:custGeom>
            <a:avLst/>
            <a:gdLst>
              <a:gd name="sw" fmla="*/ 1 w 4758"/>
              <a:gd name="sh" fmla="*/ 1 h 2868"/>
              <a:gd name="mins" fmla="min sw sh"/>
              <a:gd name="dsw" fmla="+- 0 sw mins"/>
              <a:gd name="dsh" fmla="+- 0 sh mins"/>
              <a:gd name="p0x0" fmla="*/ 120 w 4758"/>
              <a:gd name="p0y0" fmla="*/ 0 h 2868"/>
              <a:gd name="p0x1" fmla="*/ 4638 w 4758"/>
              <a:gd name="p0y1" fmla="*/ 0 h 2868"/>
              <a:gd name="p0x2" fmla="*/ 4704 w 4758"/>
              <a:gd name="p0y2" fmla="*/ 0 h 2868"/>
              <a:gd name="p0x3" fmla="*/ 4758 w 4758"/>
              <a:gd name="p0y3" fmla="*/ 53 h 2868"/>
              <a:gd name="p0x4" fmla="*/ 4758 w 4758"/>
              <a:gd name="p0y4" fmla="*/ 120 h 2868"/>
              <a:gd name="p0x5" fmla="*/ 4758 w 4758"/>
              <a:gd name="p0y5" fmla="*/ 2748 h 2868"/>
              <a:gd name="p0x6" fmla="*/ 4758 w 4758"/>
              <a:gd name="p0y6" fmla="*/ 2815 h 2868"/>
              <a:gd name="p0x7" fmla="*/ 4704 w 4758"/>
              <a:gd name="p0y7" fmla="*/ 2868 h 2868"/>
              <a:gd name="p0x8" fmla="*/ 4638 w 4758"/>
              <a:gd name="p0y8" fmla="*/ 2868 h 2868"/>
              <a:gd name="p0x9" fmla="*/ 120 w 4758"/>
              <a:gd name="p0y9" fmla="*/ 2868 h 2868"/>
              <a:gd name="p0x10" fmla="*/ 53 w 4758"/>
              <a:gd name="p0y10" fmla="*/ 2868 h 2868"/>
              <a:gd name="p0x11" fmla="*/ 0 w 4758"/>
              <a:gd name="p0y11" fmla="*/ 2815 h 2868"/>
              <a:gd name="p0x12" fmla="*/ 0 w 4758"/>
              <a:gd name="p0y12" fmla="*/ 2748 h 2868"/>
              <a:gd name="p0x13" fmla="*/ 0 w 4758"/>
              <a:gd name="p0y13" fmla="*/ 120 h 2868"/>
              <a:gd name="p0x14" fmla="*/ 0 w 4758"/>
              <a:gd name="p0y14" fmla="*/ 53 h 2868"/>
              <a:gd name="p0x15" fmla="*/ 53 w 4758"/>
              <a:gd name="p0y15" fmla="*/ 0 h 2868"/>
              <a:gd name="p0x16" fmla="*/ 120 w 4758"/>
              <a:gd name="p0y16" fmla="*/ 0 h 2868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FFF"/>
          </a:solidFill>
          <a:ln w="9525" cmpd="sng">
            <a:solidFill>
              <a:srgbClr val="D9EBF7"/>
            </a:solidFill>
            <a:prstDash val="solid"/>
          </a:ln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>
            <p:custDataLst>
              <p:tags r:id="rId19"/>
            </p:custDataLst>
          </p:nvPr>
        </p:nvSpPr>
        <p:spPr>
          <a:xfrm>
            <a:off x="4040457" y="4742259"/>
            <a:ext cx="2707034" cy="50006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500" spc="24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足以支撑</a:t>
            </a:r>
            <a:r>
              <a:rPr sz="1500" b="1" spc="24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方案阶段</a:t>
            </a:r>
            <a:r>
              <a:rPr sz="1500" spc="24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的遮阳选型与立面优化</a:t>
            </a:r>
            <a:endParaRPr sz="1500" spc="24">
              <a:solidFill>
                <a:srgbClr val="496B8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任意多边形 20"/>
          <p:cNvSpPr/>
          <p:nvPr>
            <p:custDataLst>
              <p:tags r:id="rId20"/>
            </p:custDataLst>
          </p:nvPr>
        </p:nvSpPr>
        <p:spPr>
          <a:xfrm>
            <a:off x="7304405" y="1471295"/>
            <a:ext cx="4425315" cy="4634230"/>
          </a:xfrm>
          <a:custGeom>
            <a:avLst/>
            <a:gdLst>
              <a:gd name="sw" fmla="*/ 1 w 6969"/>
              <a:gd name="sh" fmla="*/ 1 h 7297"/>
              <a:gd name="mins" fmla="min sw sh"/>
              <a:gd name="dsw" fmla="+- 0 sw mins"/>
              <a:gd name="dsh" fmla="+- 0 sh mins"/>
              <a:gd name="p0x0" fmla="*/ 120 w 6969"/>
              <a:gd name="p0y0" fmla="*/ 0 h 7297"/>
              <a:gd name="p0x1" fmla="*/ 6849 w 6969"/>
              <a:gd name="p0y1" fmla="*/ 0 h 7297"/>
              <a:gd name="p0x2" fmla="*/ 6915 w 6969"/>
              <a:gd name="p0y2" fmla="*/ 0 h 7297"/>
              <a:gd name="p0x3" fmla="*/ 6969 w 6969"/>
              <a:gd name="p0y3" fmla="*/ 53 h 7297"/>
              <a:gd name="p0x4" fmla="*/ 6969 w 6969"/>
              <a:gd name="p0y4" fmla="*/ 120 h 7297"/>
              <a:gd name="p0x5" fmla="*/ 6969 w 6969"/>
              <a:gd name="p0y5" fmla="*/ 7177 h 7297"/>
              <a:gd name="p0x6" fmla="*/ 6969 w 6969"/>
              <a:gd name="p0y6" fmla="*/ 7243 h 7297"/>
              <a:gd name="p0x7" fmla="*/ 6915 w 6969"/>
              <a:gd name="p0y7" fmla="*/ 7297 h 7297"/>
              <a:gd name="p0x8" fmla="*/ 6849 w 6969"/>
              <a:gd name="p0y8" fmla="*/ 7297 h 7297"/>
              <a:gd name="p0x9" fmla="*/ 120 w 6969"/>
              <a:gd name="p0y9" fmla="*/ 7297 h 7297"/>
              <a:gd name="p0x10" fmla="*/ 53 w 6969"/>
              <a:gd name="p0y10" fmla="*/ 7297 h 7297"/>
              <a:gd name="p0x11" fmla="*/ 0 w 6969"/>
              <a:gd name="p0y11" fmla="*/ 7243 h 7297"/>
              <a:gd name="p0x12" fmla="*/ 0 w 6969"/>
              <a:gd name="p0y12" fmla="*/ 7177 h 7297"/>
              <a:gd name="p0x13" fmla="*/ 0 w 6969"/>
              <a:gd name="p0y13" fmla="*/ 120 h 7297"/>
              <a:gd name="p0x14" fmla="*/ 0 w 6969"/>
              <a:gd name="p0y14" fmla="*/ 53 h 7297"/>
              <a:gd name="p0x15" fmla="*/ 53 w 6969"/>
              <a:gd name="p0y15" fmla="*/ 0 h 7297"/>
              <a:gd name="p0x16" fmla="*/ 120 w 6969"/>
              <a:gd name="p0y16" fmla="*/ 0 h 7297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7FCFF"/>
          </a:solidFill>
          <a:ln w="9525" cmpd="sng">
            <a:solidFill>
              <a:srgbClr val="D9EBF7"/>
            </a:solidFill>
            <a:prstDash val="solid"/>
          </a:ln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>
            <p:custDataLst>
              <p:tags r:id="rId21"/>
            </p:custDataLst>
          </p:nvPr>
        </p:nvSpPr>
        <p:spPr>
          <a:xfrm>
            <a:off x="7499966" y="1666875"/>
            <a:ext cx="4034809" cy="35242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2100" b="1" spc="24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应用场景</a:t>
            </a:r>
            <a:endParaRPr sz="2100" b="1" spc="24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" name="任意多边形 22"/>
          <p:cNvSpPr/>
          <p:nvPr>
            <p:custDataLst>
              <p:tags r:id="rId22"/>
            </p:custDataLst>
          </p:nvPr>
        </p:nvSpPr>
        <p:spPr>
          <a:xfrm>
            <a:off x="7504430" y="2138045"/>
            <a:ext cx="4025265" cy="1802765"/>
          </a:xfrm>
          <a:custGeom>
            <a:avLst/>
            <a:gdLst>
              <a:gd name="sw" fmla="*/ 1 w 6339"/>
              <a:gd name="sh" fmla="*/ 1 h 2838"/>
              <a:gd name="mins" fmla="min sw sh"/>
              <a:gd name="dsw" fmla="+- 0 sw mins"/>
              <a:gd name="dsh" fmla="+- 0 sh mins"/>
              <a:gd name="p0x0" fmla="*/ 120 w 6339"/>
              <a:gd name="p0y0" fmla="*/ 0 h 2838"/>
              <a:gd name="p0x1" fmla="*/ 6219 w 6339"/>
              <a:gd name="p0y1" fmla="*/ 0 h 2838"/>
              <a:gd name="p0x2" fmla="*/ 6285 w 6339"/>
              <a:gd name="p0y2" fmla="*/ 0 h 2838"/>
              <a:gd name="p0x3" fmla="*/ 6339 w 6339"/>
              <a:gd name="p0y3" fmla="*/ 53 h 2838"/>
              <a:gd name="p0x4" fmla="*/ 6339 w 6339"/>
              <a:gd name="p0y4" fmla="*/ 120 h 2838"/>
              <a:gd name="p0x5" fmla="*/ 6339 w 6339"/>
              <a:gd name="p0y5" fmla="*/ 2718 h 2838"/>
              <a:gd name="p0x6" fmla="*/ 6339 w 6339"/>
              <a:gd name="p0y6" fmla="*/ 2785 h 2838"/>
              <a:gd name="p0x7" fmla="*/ 6285 w 6339"/>
              <a:gd name="p0y7" fmla="*/ 2838 h 2838"/>
              <a:gd name="p0x8" fmla="*/ 6219 w 6339"/>
              <a:gd name="p0y8" fmla="*/ 2838 h 2838"/>
              <a:gd name="p0x9" fmla="*/ 120 w 6339"/>
              <a:gd name="p0y9" fmla="*/ 2838 h 2838"/>
              <a:gd name="p0x10" fmla="*/ 53 w 6339"/>
              <a:gd name="p0y10" fmla="*/ 2838 h 2838"/>
              <a:gd name="p0x11" fmla="*/ 0 w 6339"/>
              <a:gd name="p0y11" fmla="*/ 2785 h 2838"/>
              <a:gd name="p0x12" fmla="*/ 0 w 6339"/>
              <a:gd name="p0y12" fmla="*/ 2718 h 2838"/>
              <a:gd name="p0x13" fmla="*/ 0 w 6339"/>
              <a:gd name="p0y13" fmla="*/ 120 h 2838"/>
              <a:gd name="p0x14" fmla="*/ 0 w 6339"/>
              <a:gd name="p0y14" fmla="*/ 53 h 2838"/>
              <a:gd name="p0x15" fmla="*/ 53 w 6339"/>
              <a:gd name="p0y15" fmla="*/ 0 h 2838"/>
              <a:gd name="p0x16" fmla="*/ 120 w 6339"/>
              <a:gd name="p0y16" fmla="*/ 0 h 2838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E6F4FF"/>
          </a:solidFill>
          <a:ln w="9525" cmpd="sng">
            <a:solidFill>
              <a:srgbClr val="D9EBF7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>
            <p:custDataLst>
              <p:tags r:id="rId23"/>
            </p:custDataLst>
          </p:nvPr>
        </p:nvSpPr>
        <p:spPr>
          <a:xfrm>
            <a:off x="7661275" y="2867660"/>
            <a:ext cx="342900" cy="342900"/>
          </a:xfrm>
          <a:custGeom>
            <a:avLst/>
            <a:gdLst>
              <a:gd name="sw" fmla="*/ 1 w 540"/>
              <a:gd name="sh" fmla="*/ 1 h 540"/>
              <a:gd name="mins" fmla="min sw sh"/>
              <a:gd name="dsw" fmla="+- 0 sw mins"/>
              <a:gd name="dsh" fmla="+- 0 sh mins"/>
              <a:gd name="p0x0" fmla="*/ 120 w 540"/>
              <a:gd name="p0y0" fmla="*/ 0 h 540"/>
              <a:gd name="p0x1" fmla="*/ 420 w 540"/>
              <a:gd name="p0y1" fmla="*/ 0 h 540"/>
              <a:gd name="p0x2" fmla="*/ 486 w 540"/>
              <a:gd name="p0y2" fmla="*/ 0 h 540"/>
              <a:gd name="p0x3" fmla="*/ 540 w 540"/>
              <a:gd name="p0y3" fmla="*/ 53 h 540"/>
              <a:gd name="p0x4" fmla="*/ 540 w 540"/>
              <a:gd name="p0y4" fmla="*/ 120 h 540"/>
              <a:gd name="p0x5" fmla="*/ 540 w 540"/>
              <a:gd name="p0y5" fmla="*/ 420 h 540"/>
              <a:gd name="p0x6" fmla="*/ 540 w 540"/>
              <a:gd name="p0y6" fmla="*/ 486 h 540"/>
              <a:gd name="p0x7" fmla="*/ 486 w 540"/>
              <a:gd name="p0y7" fmla="*/ 540 h 540"/>
              <a:gd name="p0x8" fmla="*/ 420 w 540"/>
              <a:gd name="p0y8" fmla="*/ 540 h 540"/>
              <a:gd name="p0x9" fmla="*/ 120 w 540"/>
              <a:gd name="p0y9" fmla="*/ 540 h 540"/>
              <a:gd name="p0x10" fmla="*/ 53 w 540"/>
              <a:gd name="p0y10" fmla="*/ 540 h 540"/>
              <a:gd name="p0x11" fmla="*/ 0 w 540"/>
              <a:gd name="p0y11" fmla="*/ 486 h 540"/>
              <a:gd name="p0x12" fmla="*/ 0 w 540"/>
              <a:gd name="p0y12" fmla="*/ 420 h 540"/>
              <a:gd name="p0x13" fmla="*/ 0 w 540"/>
              <a:gd name="p0y13" fmla="*/ 120 h 540"/>
              <a:gd name="p0x14" fmla="*/ 0 w 540"/>
              <a:gd name="p0y14" fmla="*/ 53 h 540"/>
              <a:gd name="p0x15" fmla="*/ 53 w 540"/>
              <a:gd name="p0y15" fmla="*/ 0 h 540"/>
              <a:gd name="p0x16" fmla="*/ 120 w 540"/>
              <a:gd name="p0y16" fmla="*/ 0 h 54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4AA8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5" name="图片 24"/>
          <p:cNvPicPr>
            <a:picLocks noChangeAspect="1"/>
          </p:cNvPicPr>
          <p:nvPr>
            <p:custDataLst>
              <p:tags r:id="rId24"/>
            </p:custDataLst>
          </p:nvPr>
        </p:nvPicPr>
        <p:blipFill>
          <a:blip r:embed="rId25"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7727950" y="2934335"/>
            <a:ext cx="209550" cy="209550"/>
          </a:xfrm>
          <a:prstGeom prst="rect">
            <a:avLst/>
          </a:prstGeom>
          <a:noFill/>
        </p:spPr>
      </p:pic>
      <p:sp>
        <p:nvSpPr>
          <p:cNvPr id="27" name="文本框 26"/>
          <p:cNvSpPr txBox="1"/>
          <p:nvPr>
            <p:custDataLst>
              <p:tags r:id="rId27"/>
            </p:custDataLst>
          </p:nvPr>
        </p:nvSpPr>
        <p:spPr>
          <a:xfrm>
            <a:off x="8119091" y="2906316"/>
            <a:ext cx="3093767" cy="26193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500" spc="24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复杂立面形态的采光性能快速评估</a:t>
            </a:r>
            <a:endParaRPr sz="1500" spc="24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" name="任意多边形 27"/>
          <p:cNvSpPr/>
          <p:nvPr>
            <p:custDataLst>
              <p:tags r:id="rId28"/>
            </p:custDataLst>
          </p:nvPr>
        </p:nvSpPr>
        <p:spPr>
          <a:xfrm>
            <a:off x="7504430" y="4102735"/>
            <a:ext cx="4025265" cy="1802765"/>
          </a:xfrm>
          <a:custGeom>
            <a:avLst/>
            <a:gdLst>
              <a:gd name="sw" fmla="*/ 1 w 6339"/>
              <a:gd name="sh" fmla="*/ 1 h 2838"/>
              <a:gd name="mins" fmla="min sw sh"/>
              <a:gd name="dsw" fmla="+- 0 sw mins"/>
              <a:gd name="dsh" fmla="+- 0 sh mins"/>
              <a:gd name="p0x0" fmla="*/ 120 w 6339"/>
              <a:gd name="p0y0" fmla="*/ 0 h 2838"/>
              <a:gd name="p0x1" fmla="*/ 6219 w 6339"/>
              <a:gd name="p0y1" fmla="*/ 0 h 2838"/>
              <a:gd name="p0x2" fmla="*/ 6285 w 6339"/>
              <a:gd name="p0y2" fmla="*/ 0 h 2838"/>
              <a:gd name="p0x3" fmla="*/ 6339 w 6339"/>
              <a:gd name="p0y3" fmla="*/ 53 h 2838"/>
              <a:gd name="p0x4" fmla="*/ 6339 w 6339"/>
              <a:gd name="p0y4" fmla="*/ 120 h 2838"/>
              <a:gd name="p0x5" fmla="*/ 6339 w 6339"/>
              <a:gd name="p0y5" fmla="*/ 2718 h 2838"/>
              <a:gd name="p0x6" fmla="*/ 6339 w 6339"/>
              <a:gd name="p0y6" fmla="*/ 2785 h 2838"/>
              <a:gd name="p0x7" fmla="*/ 6285 w 6339"/>
              <a:gd name="p0y7" fmla="*/ 2838 h 2838"/>
              <a:gd name="p0x8" fmla="*/ 6219 w 6339"/>
              <a:gd name="p0y8" fmla="*/ 2838 h 2838"/>
              <a:gd name="p0x9" fmla="*/ 120 w 6339"/>
              <a:gd name="p0y9" fmla="*/ 2838 h 2838"/>
              <a:gd name="p0x10" fmla="*/ 53 w 6339"/>
              <a:gd name="p0y10" fmla="*/ 2838 h 2838"/>
              <a:gd name="p0x11" fmla="*/ 0 w 6339"/>
              <a:gd name="p0y11" fmla="*/ 2785 h 2838"/>
              <a:gd name="p0x12" fmla="*/ 0 w 6339"/>
              <a:gd name="p0y12" fmla="*/ 2718 h 2838"/>
              <a:gd name="p0x13" fmla="*/ 0 w 6339"/>
              <a:gd name="p0y13" fmla="*/ 120 h 2838"/>
              <a:gd name="p0x14" fmla="*/ 0 w 6339"/>
              <a:gd name="p0y14" fmla="*/ 53 h 2838"/>
              <a:gd name="p0x15" fmla="*/ 53 w 6339"/>
              <a:gd name="p0y15" fmla="*/ 0 h 2838"/>
              <a:gd name="p0x16" fmla="*/ 120 w 6339"/>
              <a:gd name="p0y16" fmla="*/ 0 h 2838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E6F4FF"/>
          </a:solidFill>
          <a:ln w="9525" cmpd="sng">
            <a:solidFill>
              <a:srgbClr val="D9EBF7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>
            <p:custDataLst>
              <p:tags r:id="rId29"/>
            </p:custDataLst>
          </p:nvPr>
        </p:nvSpPr>
        <p:spPr>
          <a:xfrm>
            <a:off x="7661275" y="4832350"/>
            <a:ext cx="342900" cy="342900"/>
          </a:xfrm>
          <a:custGeom>
            <a:avLst/>
            <a:gdLst>
              <a:gd name="sw" fmla="*/ 1 w 540"/>
              <a:gd name="sh" fmla="*/ 1 h 540"/>
              <a:gd name="mins" fmla="min sw sh"/>
              <a:gd name="dsw" fmla="+- 0 sw mins"/>
              <a:gd name="dsh" fmla="+- 0 sh mins"/>
              <a:gd name="p0x0" fmla="*/ 120 w 540"/>
              <a:gd name="p0y0" fmla="*/ 0 h 540"/>
              <a:gd name="p0x1" fmla="*/ 420 w 540"/>
              <a:gd name="p0y1" fmla="*/ 0 h 540"/>
              <a:gd name="p0x2" fmla="*/ 486 w 540"/>
              <a:gd name="p0y2" fmla="*/ 0 h 540"/>
              <a:gd name="p0x3" fmla="*/ 540 w 540"/>
              <a:gd name="p0y3" fmla="*/ 53 h 540"/>
              <a:gd name="p0x4" fmla="*/ 540 w 540"/>
              <a:gd name="p0y4" fmla="*/ 120 h 540"/>
              <a:gd name="p0x5" fmla="*/ 540 w 540"/>
              <a:gd name="p0y5" fmla="*/ 420 h 540"/>
              <a:gd name="p0x6" fmla="*/ 540 w 540"/>
              <a:gd name="p0y6" fmla="*/ 486 h 540"/>
              <a:gd name="p0x7" fmla="*/ 486 w 540"/>
              <a:gd name="p0y7" fmla="*/ 540 h 540"/>
              <a:gd name="p0x8" fmla="*/ 420 w 540"/>
              <a:gd name="p0y8" fmla="*/ 540 h 540"/>
              <a:gd name="p0x9" fmla="*/ 120 w 540"/>
              <a:gd name="p0y9" fmla="*/ 540 h 540"/>
              <a:gd name="p0x10" fmla="*/ 53 w 540"/>
              <a:gd name="p0y10" fmla="*/ 540 h 540"/>
              <a:gd name="p0x11" fmla="*/ 0 w 540"/>
              <a:gd name="p0y11" fmla="*/ 486 h 540"/>
              <a:gd name="p0x12" fmla="*/ 0 w 540"/>
              <a:gd name="p0y12" fmla="*/ 420 h 540"/>
              <a:gd name="p0x13" fmla="*/ 0 w 540"/>
              <a:gd name="p0y13" fmla="*/ 120 h 540"/>
              <a:gd name="p0x14" fmla="*/ 0 w 540"/>
              <a:gd name="p0y14" fmla="*/ 53 h 540"/>
              <a:gd name="p0x15" fmla="*/ 53 w 540"/>
              <a:gd name="p0y15" fmla="*/ 0 h 540"/>
              <a:gd name="p0x16" fmla="*/ 120 w 540"/>
              <a:gd name="p0y16" fmla="*/ 0 h 54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4AA8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30" name="图片 29"/>
          <p:cNvPicPr>
            <a:picLocks noChangeAspect="1"/>
          </p:cNvPicPr>
          <p:nvPr>
            <p:custDataLst>
              <p:tags r:id="rId30"/>
            </p:custDataLst>
          </p:nvPr>
        </p:nvPicPr>
        <p:blipFill>
          <a:blip r:embed="rId31">
            <a:extLst>
              <a:ext uri="{96DAC541-7B7A-43D3-8B79-37D633B846F1}">
                <asvg:svgBlip xmlns:asvg="http://schemas.microsoft.com/office/drawing/2016/SVG/main" r:embed="rId32"/>
              </a:ext>
            </a:extLst>
          </a:blip>
          <a:stretch>
            <a:fillRect/>
          </a:stretch>
        </p:blipFill>
        <p:spPr>
          <a:xfrm>
            <a:off x="7727950" y="4899025"/>
            <a:ext cx="209550" cy="209550"/>
          </a:xfrm>
          <a:prstGeom prst="rect">
            <a:avLst/>
          </a:prstGeom>
          <a:noFill/>
        </p:spPr>
      </p:pic>
      <p:sp>
        <p:nvSpPr>
          <p:cNvPr id="32" name="文本框 31"/>
          <p:cNvSpPr txBox="1"/>
          <p:nvPr>
            <p:custDataLst>
              <p:tags r:id="rId33"/>
            </p:custDataLst>
          </p:nvPr>
        </p:nvSpPr>
        <p:spPr>
          <a:xfrm>
            <a:off x="8119091" y="4870847"/>
            <a:ext cx="2319556" cy="26193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500" spc="24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动态遮阳策略的实时比选</a:t>
            </a:r>
            <a:endParaRPr sz="1500" spc="24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000">
        <p159:morph option="byObject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" name="任意多边形 8"/>
          <p:cNvSpPr/>
          <p:nvPr>
            <p:custDataLst>
              <p:tags r:id="rId1"/>
            </p:custDataLst>
          </p:nvPr>
        </p:nvSpPr>
        <p:spPr>
          <a:xfrm>
            <a:off x="461645" y="1757045"/>
            <a:ext cx="5534025" cy="3848100"/>
          </a:xfrm>
          <a:custGeom>
            <a:avLst/>
            <a:gdLst>
              <a:gd name="sw" fmla="*/ 1 w 8715"/>
              <a:gd name="sh" fmla="*/ 1 h 6060"/>
              <a:gd name="mins" fmla="min sw sh"/>
              <a:gd name="dsw" fmla="+- 0 sw mins"/>
              <a:gd name="dsh" fmla="+- 0 sh mins"/>
              <a:gd name="p0x0" fmla="*/ 240 w 8715"/>
              <a:gd name="p0y0" fmla="*/ 0 h 6060"/>
              <a:gd name="p0x1" fmla="*/ 8475 w 8715"/>
              <a:gd name="p0y1" fmla="*/ 0 h 6060"/>
              <a:gd name="p0x2" fmla="*/ 8607 w 8715"/>
              <a:gd name="p0y2" fmla="*/ 0 h 6060"/>
              <a:gd name="p0x3" fmla="*/ 8715 w 8715"/>
              <a:gd name="p0y3" fmla="*/ 107 h 6060"/>
              <a:gd name="p0x4" fmla="*/ 8715 w 8715"/>
              <a:gd name="p0y4" fmla="*/ 240 h 6060"/>
              <a:gd name="p0x5" fmla="*/ 8715 w 8715"/>
              <a:gd name="p0y5" fmla="*/ 5820 h 6060"/>
              <a:gd name="p0x6" fmla="*/ 8715 w 8715"/>
              <a:gd name="p0y6" fmla="*/ 5952 h 6060"/>
              <a:gd name="p0x7" fmla="*/ 8607 w 8715"/>
              <a:gd name="p0y7" fmla="*/ 6060 h 6060"/>
              <a:gd name="p0x8" fmla="*/ 8475 w 8715"/>
              <a:gd name="p0y8" fmla="*/ 6060 h 6060"/>
              <a:gd name="p0x9" fmla="*/ 240 w 8715"/>
              <a:gd name="p0y9" fmla="*/ 6060 h 6060"/>
              <a:gd name="p0x10" fmla="*/ 107 w 8715"/>
              <a:gd name="p0y10" fmla="*/ 6060 h 6060"/>
              <a:gd name="p0x11" fmla="*/ 0 w 8715"/>
              <a:gd name="p0y11" fmla="*/ 5952 h 6060"/>
              <a:gd name="p0x12" fmla="*/ 0 w 8715"/>
              <a:gd name="p0y12" fmla="*/ 5820 h 6060"/>
              <a:gd name="p0x13" fmla="*/ 0 w 8715"/>
              <a:gd name="p0y13" fmla="*/ 240 h 6060"/>
              <a:gd name="p0x14" fmla="*/ 0 w 8715"/>
              <a:gd name="p0y14" fmla="*/ 107 h 6060"/>
              <a:gd name="p0x15" fmla="*/ 107 w 8715"/>
              <a:gd name="p0y15" fmla="*/ 0 h 6060"/>
              <a:gd name="p0x16" fmla="*/ 240 w 8715"/>
              <a:gd name="p0y16" fmla="*/ 0 h 60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FFF"/>
          </a:solidFill>
          <a:ln w="9525" cmpd="sng">
            <a:solidFill>
              <a:srgbClr val="D9EBF7"/>
            </a:solidFill>
            <a:prstDash val="solid"/>
          </a:ln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>
            <p:custDataLst>
              <p:tags r:id="rId2"/>
            </p:custDataLst>
          </p:nvPr>
        </p:nvSpPr>
        <p:spPr>
          <a:xfrm>
            <a:off x="657225" y="1952625"/>
            <a:ext cx="342900" cy="342900"/>
          </a:xfrm>
          <a:custGeom>
            <a:avLst/>
            <a:gdLst>
              <a:gd name="sw" fmla="*/ 1 w 540"/>
              <a:gd name="sh" fmla="*/ 1 h 540"/>
              <a:gd name="mins" fmla="min sw sh"/>
              <a:gd name="dsw" fmla="+- 0 sw mins"/>
              <a:gd name="dsh" fmla="+- 0 sh mins"/>
              <a:gd name="p0x0" fmla="*/ 120 w 540"/>
              <a:gd name="p0y0" fmla="*/ 0 h 540"/>
              <a:gd name="p0x1" fmla="*/ 420 w 540"/>
              <a:gd name="p0y1" fmla="*/ 0 h 540"/>
              <a:gd name="p0x2" fmla="*/ 486 w 540"/>
              <a:gd name="p0y2" fmla="*/ 0 h 540"/>
              <a:gd name="p0x3" fmla="*/ 540 w 540"/>
              <a:gd name="p0y3" fmla="*/ 53 h 540"/>
              <a:gd name="p0x4" fmla="*/ 540 w 540"/>
              <a:gd name="p0y4" fmla="*/ 120 h 540"/>
              <a:gd name="p0x5" fmla="*/ 540 w 540"/>
              <a:gd name="p0y5" fmla="*/ 420 h 540"/>
              <a:gd name="p0x6" fmla="*/ 540 w 540"/>
              <a:gd name="p0y6" fmla="*/ 486 h 540"/>
              <a:gd name="p0x7" fmla="*/ 486 w 540"/>
              <a:gd name="p0y7" fmla="*/ 540 h 540"/>
              <a:gd name="p0x8" fmla="*/ 420 w 540"/>
              <a:gd name="p0y8" fmla="*/ 540 h 540"/>
              <a:gd name="p0x9" fmla="*/ 120 w 540"/>
              <a:gd name="p0y9" fmla="*/ 540 h 540"/>
              <a:gd name="p0x10" fmla="*/ 53 w 540"/>
              <a:gd name="p0y10" fmla="*/ 540 h 540"/>
              <a:gd name="p0x11" fmla="*/ 0 w 540"/>
              <a:gd name="p0y11" fmla="*/ 486 h 540"/>
              <a:gd name="p0x12" fmla="*/ 0 w 540"/>
              <a:gd name="p0y12" fmla="*/ 420 h 540"/>
              <a:gd name="p0x13" fmla="*/ 0 w 540"/>
              <a:gd name="p0y13" fmla="*/ 120 h 540"/>
              <a:gd name="p0x14" fmla="*/ 0 w 540"/>
              <a:gd name="p0y14" fmla="*/ 53 h 540"/>
              <a:gd name="p0x15" fmla="*/ 53 w 540"/>
              <a:gd name="p0y15" fmla="*/ 0 h 540"/>
              <a:gd name="p0x16" fmla="*/ 120 w 540"/>
              <a:gd name="p0y16" fmla="*/ 0 h 54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4EF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1" name="图片 10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23900" y="2019300"/>
            <a:ext cx="209550" cy="209550"/>
          </a:xfrm>
          <a:prstGeom prst="rect">
            <a:avLst/>
          </a:prstGeom>
          <a:noFill/>
        </p:spPr>
      </p:pic>
      <p:sp>
        <p:nvSpPr>
          <p:cNvPr id="13" name="文本框 12"/>
          <p:cNvSpPr txBox="1"/>
          <p:nvPr>
            <p:custDataLst>
              <p:tags r:id="rId6"/>
            </p:custDataLst>
          </p:nvPr>
        </p:nvSpPr>
        <p:spPr>
          <a:xfrm>
            <a:off x="1114425" y="1941195"/>
            <a:ext cx="133350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闭环逻辑</a:t>
            </a:r>
            <a:endParaRPr sz="210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任意多边形 13"/>
          <p:cNvSpPr/>
          <p:nvPr>
            <p:custDataLst>
              <p:tags r:id="rId7"/>
            </p:custDataLst>
          </p:nvPr>
        </p:nvSpPr>
        <p:spPr>
          <a:xfrm>
            <a:off x="661670" y="2452370"/>
            <a:ext cx="5133975" cy="783590"/>
          </a:xfrm>
          <a:custGeom>
            <a:avLst/>
            <a:gdLst>
              <a:gd name="sw" fmla="*/ 1 w 8085"/>
              <a:gd name="sh" fmla="*/ 1 h 1234"/>
              <a:gd name="mins" fmla="min sw sh"/>
              <a:gd name="dsw" fmla="+- 0 sw mins"/>
              <a:gd name="dsh" fmla="+- 0 sh mins"/>
              <a:gd name="p0x0" fmla="*/ 120 w 8085"/>
              <a:gd name="p0y0" fmla="*/ 0 h 1234"/>
              <a:gd name="p0x1" fmla="*/ 7965 w 8085"/>
              <a:gd name="p0y1" fmla="*/ 0 h 1234"/>
              <a:gd name="p0x2" fmla="*/ 8031 w 8085"/>
              <a:gd name="p0y2" fmla="*/ 0 h 1234"/>
              <a:gd name="p0x3" fmla="*/ 8085 w 8085"/>
              <a:gd name="p0y3" fmla="*/ 53 h 1234"/>
              <a:gd name="p0x4" fmla="*/ 8085 w 8085"/>
              <a:gd name="p0y4" fmla="*/ 120 h 1234"/>
              <a:gd name="p0x5" fmla="*/ 8085 w 8085"/>
              <a:gd name="p0y5" fmla="*/ 1114 h 1234"/>
              <a:gd name="p0x6" fmla="*/ 8085 w 8085"/>
              <a:gd name="p0y6" fmla="*/ 1180 h 1234"/>
              <a:gd name="p0x7" fmla="*/ 8031 w 8085"/>
              <a:gd name="p0y7" fmla="*/ 1234 h 1234"/>
              <a:gd name="p0x8" fmla="*/ 7965 w 8085"/>
              <a:gd name="p0y8" fmla="*/ 1234 h 1234"/>
              <a:gd name="p0x9" fmla="*/ 120 w 8085"/>
              <a:gd name="p0y9" fmla="*/ 1234 h 1234"/>
              <a:gd name="p0x10" fmla="*/ 53 w 8085"/>
              <a:gd name="p0y10" fmla="*/ 1234 h 1234"/>
              <a:gd name="p0x11" fmla="*/ 0 w 8085"/>
              <a:gd name="p0y11" fmla="*/ 1180 h 1234"/>
              <a:gd name="p0x12" fmla="*/ 0 w 8085"/>
              <a:gd name="p0y12" fmla="*/ 1114 h 1234"/>
              <a:gd name="p0x13" fmla="*/ 0 w 8085"/>
              <a:gd name="p0y13" fmla="*/ 120 h 1234"/>
              <a:gd name="p0x14" fmla="*/ 0 w 8085"/>
              <a:gd name="p0y14" fmla="*/ 53 h 1234"/>
              <a:gd name="p0x15" fmla="*/ 53 w 8085"/>
              <a:gd name="p0y15" fmla="*/ 0 h 1234"/>
              <a:gd name="p0x16" fmla="*/ 120 w 8085"/>
              <a:gd name="p0y16" fmla="*/ 0 h 1234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7FCFF"/>
          </a:solidFill>
          <a:ln w="9525" cmpd="sng">
            <a:solidFill>
              <a:srgbClr val="D9EBF7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任意多边形 14"/>
          <p:cNvSpPr/>
          <p:nvPr>
            <p:custDataLst>
              <p:tags r:id="rId8"/>
            </p:custDataLst>
          </p:nvPr>
        </p:nvSpPr>
        <p:spPr>
          <a:xfrm>
            <a:off x="819150" y="2710815"/>
            <a:ext cx="266700" cy="266700"/>
          </a:xfrm>
          <a:custGeom>
            <a:avLst/>
            <a:gdLst>
              <a:gd name="sw" fmla="*/ 1 w 420"/>
              <a:gd name="sh" fmla="*/ 1 h 420"/>
              <a:gd name="mins" fmla="min sw sh"/>
              <a:gd name="dsw" fmla="+- 0 sw mins"/>
              <a:gd name="dsh" fmla="+- 0 sh mins"/>
              <a:gd name="p0x0" fmla="*/ 210 w 420"/>
              <a:gd name="p0y0" fmla="*/ 0 h 420"/>
              <a:gd name="p0x1" fmla="*/ 325 w 420"/>
              <a:gd name="p0y1" fmla="*/ 0 h 420"/>
              <a:gd name="p0x2" fmla="*/ 420 w 420"/>
              <a:gd name="p0y2" fmla="*/ 94 h 420"/>
              <a:gd name="p0x3" fmla="*/ 420 w 420"/>
              <a:gd name="p0y3" fmla="*/ 210 h 420"/>
              <a:gd name="p0x4" fmla="*/ 420 w 420"/>
              <a:gd name="p0y4" fmla="*/ 325 h 420"/>
              <a:gd name="p0x5" fmla="*/ 325 w 420"/>
              <a:gd name="p0y5" fmla="*/ 420 h 420"/>
              <a:gd name="p0x6" fmla="*/ 210 w 420"/>
              <a:gd name="p0y6" fmla="*/ 420 h 420"/>
              <a:gd name="p0x7" fmla="*/ 94 w 420"/>
              <a:gd name="p0y7" fmla="*/ 420 h 420"/>
              <a:gd name="p0x8" fmla="*/ 0 w 420"/>
              <a:gd name="p0y8" fmla="*/ 325 h 420"/>
              <a:gd name="p0x9" fmla="*/ 0 w 420"/>
              <a:gd name="p0y9" fmla="*/ 210 h 420"/>
              <a:gd name="p0x10" fmla="*/ 0 w 420"/>
              <a:gd name="p0y10" fmla="*/ 94 h 420"/>
              <a:gd name="p0x11" fmla="*/ 94 w 420"/>
              <a:gd name="p0y11" fmla="*/ 0 h 420"/>
              <a:gd name="p0x12" fmla="*/ 210 w 420"/>
              <a:gd name="p0y12" fmla="*/ 0 h 42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4AA8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>
            <p:custDataLst>
              <p:tags r:id="rId9"/>
            </p:custDataLst>
          </p:nvPr>
        </p:nvSpPr>
        <p:spPr>
          <a:xfrm>
            <a:off x="904951" y="2744610"/>
            <a:ext cx="247498" cy="20002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l"/>
            <a:r>
              <a:rPr sz="12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endParaRPr sz="12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文本框 16"/>
          <p:cNvSpPr txBox="1"/>
          <p:nvPr>
            <p:custDataLst>
              <p:tags r:id="rId10"/>
            </p:custDataLst>
          </p:nvPr>
        </p:nvSpPr>
        <p:spPr>
          <a:xfrm>
            <a:off x="1200150" y="2571750"/>
            <a:ext cx="4438650" cy="252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5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设计阶段</a:t>
            </a:r>
            <a:endParaRPr sz="150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" name="文本框 17"/>
          <p:cNvSpPr txBox="1"/>
          <p:nvPr>
            <p:custDataLst>
              <p:tags r:id="rId11"/>
            </p:custDataLst>
          </p:nvPr>
        </p:nvSpPr>
        <p:spPr>
          <a:xfrm>
            <a:off x="1200150" y="2827973"/>
            <a:ext cx="4438650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6B8A9E"/>
                </a:solidFill>
                <a:latin typeface="微软雅黑" panose="020B0503020204020204" charset="-122"/>
                <a:ea typeface="微软雅黑" panose="020B0503020204020204" charset="-122"/>
              </a:rPr>
              <a:t>建立精确采光模型，设定性能目标</a:t>
            </a:r>
            <a:endParaRPr sz="1350">
              <a:solidFill>
                <a:srgbClr val="6B8A9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9" name="图片 18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3143250" y="3355340"/>
            <a:ext cx="171450" cy="171450"/>
          </a:xfrm>
          <a:prstGeom prst="rect">
            <a:avLst/>
          </a:prstGeom>
          <a:noFill/>
        </p:spPr>
      </p:pic>
      <p:sp>
        <p:nvSpPr>
          <p:cNvPr id="21" name="任意多边形 20"/>
          <p:cNvSpPr/>
          <p:nvPr>
            <p:custDataLst>
              <p:tags r:id="rId15"/>
            </p:custDataLst>
          </p:nvPr>
        </p:nvSpPr>
        <p:spPr>
          <a:xfrm>
            <a:off x="661670" y="3645535"/>
            <a:ext cx="5133975" cy="784225"/>
          </a:xfrm>
          <a:custGeom>
            <a:avLst/>
            <a:gdLst>
              <a:gd name="sw" fmla="*/ 1 w 8085"/>
              <a:gd name="sh" fmla="*/ 1 h 1234"/>
              <a:gd name="mins" fmla="min sw sh"/>
              <a:gd name="dsw" fmla="+- 0 sw mins"/>
              <a:gd name="dsh" fmla="+- 0 sh mins"/>
              <a:gd name="p0x0" fmla="*/ 120 w 8085"/>
              <a:gd name="p0y0" fmla="*/ 0 h 1234"/>
              <a:gd name="p0x1" fmla="*/ 7965 w 8085"/>
              <a:gd name="p0y1" fmla="*/ 0 h 1234"/>
              <a:gd name="p0x2" fmla="*/ 8031 w 8085"/>
              <a:gd name="p0y2" fmla="*/ 0 h 1234"/>
              <a:gd name="p0x3" fmla="*/ 8085 w 8085"/>
              <a:gd name="p0y3" fmla="*/ 53 h 1234"/>
              <a:gd name="p0x4" fmla="*/ 8085 w 8085"/>
              <a:gd name="p0y4" fmla="*/ 120 h 1234"/>
              <a:gd name="p0x5" fmla="*/ 8085 w 8085"/>
              <a:gd name="p0y5" fmla="*/ 1114 h 1234"/>
              <a:gd name="p0x6" fmla="*/ 8085 w 8085"/>
              <a:gd name="p0y6" fmla="*/ 1180 h 1234"/>
              <a:gd name="p0x7" fmla="*/ 8031 w 8085"/>
              <a:gd name="p0y7" fmla="*/ 1234 h 1234"/>
              <a:gd name="p0x8" fmla="*/ 7965 w 8085"/>
              <a:gd name="p0y8" fmla="*/ 1234 h 1234"/>
              <a:gd name="p0x9" fmla="*/ 120 w 8085"/>
              <a:gd name="p0y9" fmla="*/ 1234 h 1234"/>
              <a:gd name="p0x10" fmla="*/ 53 w 8085"/>
              <a:gd name="p0y10" fmla="*/ 1234 h 1234"/>
              <a:gd name="p0x11" fmla="*/ 0 w 8085"/>
              <a:gd name="p0y11" fmla="*/ 1180 h 1234"/>
              <a:gd name="p0x12" fmla="*/ 0 w 8085"/>
              <a:gd name="p0y12" fmla="*/ 1114 h 1234"/>
              <a:gd name="p0x13" fmla="*/ 0 w 8085"/>
              <a:gd name="p0y13" fmla="*/ 120 h 1234"/>
              <a:gd name="p0x14" fmla="*/ 0 w 8085"/>
              <a:gd name="p0y14" fmla="*/ 53 h 1234"/>
              <a:gd name="p0x15" fmla="*/ 53 w 8085"/>
              <a:gd name="p0y15" fmla="*/ 0 h 1234"/>
              <a:gd name="p0x16" fmla="*/ 120 w 8085"/>
              <a:gd name="p0y16" fmla="*/ 0 h 1234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7FCFF"/>
          </a:solidFill>
          <a:ln w="9525" cmpd="sng">
            <a:solidFill>
              <a:srgbClr val="D9EBF7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>
            <p:custDataLst>
              <p:tags r:id="rId16"/>
            </p:custDataLst>
          </p:nvPr>
        </p:nvSpPr>
        <p:spPr>
          <a:xfrm>
            <a:off x="819150" y="3904615"/>
            <a:ext cx="266700" cy="266700"/>
          </a:xfrm>
          <a:custGeom>
            <a:avLst/>
            <a:gdLst>
              <a:gd name="sw" fmla="*/ 1 w 420"/>
              <a:gd name="sh" fmla="*/ 1 h 420"/>
              <a:gd name="mins" fmla="min sw sh"/>
              <a:gd name="dsw" fmla="+- 0 sw mins"/>
              <a:gd name="dsh" fmla="+- 0 sh mins"/>
              <a:gd name="p0x0" fmla="*/ 210 w 420"/>
              <a:gd name="p0y0" fmla="*/ 0 h 420"/>
              <a:gd name="p0x1" fmla="*/ 325 w 420"/>
              <a:gd name="p0y1" fmla="*/ 0 h 420"/>
              <a:gd name="p0x2" fmla="*/ 420 w 420"/>
              <a:gd name="p0y2" fmla="*/ 94 h 420"/>
              <a:gd name="p0x3" fmla="*/ 420 w 420"/>
              <a:gd name="p0y3" fmla="*/ 210 h 420"/>
              <a:gd name="p0x4" fmla="*/ 420 w 420"/>
              <a:gd name="p0y4" fmla="*/ 325 h 420"/>
              <a:gd name="p0x5" fmla="*/ 325 w 420"/>
              <a:gd name="p0y5" fmla="*/ 420 h 420"/>
              <a:gd name="p0x6" fmla="*/ 210 w 420"/>
              <a:gd name="p0y6" fmla="*/ 420 h 420"/>
              <a:gd name="p0x7" fmla="*/ 94 w 420"/>
              <a:gd name="p0y7" fmla="*/ 420 h 420"/>
              <a:gd name="p0x8" fmla="*/ 0 w 420"/>
              <a:gd name="p0y8" fmla="*/ 325 h 420"/>
              <a:gd name="p0x9" fmla="*/ 0 w 420"/>
              <a:gd name="p0y9" fmla="*/ 210 h 420"/>
              <a:gd name="p0x10" fmla="*/ 0 w 420"/>
              <a:gd name="p0y10" fmla="*/ 94 h 420"/>
              <a:gd name="p0x11" fmla="*/ 94 w 420"/>
              <a:gd name="p0y11" fmla="*/ 0 h 420"/>
              <a:gd name="p0x12" fmla="*/ 210 w 420"/>
              <a:gd name="p0y12" fmla="*/ 0 h 42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4AA8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>
            <p:custDataLst>
              <p:tags r:id="rId17"/>
            </p:custDataLst>
          </p:nvPr>
        </p:nvSpPr>
        <p:spPr>
          <a:xfrm>
            <a:off x="904951" y="3938064"/>
            <a:ext cx="247498" cy="20002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l"/>
            <a:r>
              <a:rPr sz="12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endParaRPr sz="12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4" name="文本框 23"/>
          <p:cNvSpPr txBox="1"/>
          <p:nvPr>
            <p:custDataLst>
              <p:tags r:id="rId18"/>
            </p:custDataLst>
          </p:nvPr>
        </p:nvSpPr>
        <p:spPr>
          <a:xfrm>
            <a:off x="1200150" y="3765204"/>
            <a:ext cx="4438650" cy="252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5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运维阶段</a:t>
            </a:r>
            <a:endParaRPr sz="150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5" name="文本框 24"/>
          <p:cNvSpPr txBox="1"/>
          <p:nvPr>
            <p:custDataLst>
              <p:tags r:id="rId19"/>
            </p:custDataLst>
          </p:nvPr>
        </p:nvSpPr>
        <p:spPr>
          <a:xfrm>
            <a:off x="1200150" y="4021426"/>
            <a:ext cx="4438650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6B8A9E"/>
                </a:solidFill>
                <a:latin typeface="微软雅黑" panose="020B0503020204020204" charset="-122"/>
                <a:ea typeface="微软雅黑" panose="020B0503020204020204" charset="-122"/>
              </a:rPr>
              <a:t>传感器实时采集光照与占用数据</a:t>
            </a:r>
            <a:endParaRPr sz="1350">
              <a:solidFill>
                <a:srgbClr val="6B8A9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6" name="图片 25"/>
          <p:cNvPicPr>
            <a:picLocks noChangeAspect="1"/>
          </p:cNvPicPr>
          <p:nvPr>
            <p:custDataLst>
              <p:tags r:id="rId20"/>
            </p:custDataLst>
          </p:nvPr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3143250" y="4548505"/>
            <a:ext cx="171450" cy="171450"/>
          </a:xfrm>
          <a:prstGeom prst="rect">
            <a:avLst/>
          </a:prstGeom>
          <a:noFill/>
        </p:spPr>
      </p:pic>
      <p:sp>
        <p:nvSpPr>
          <p:cNvPr id="28" name="任意多边形 27"/>
          <p:cNvSpPr/>
          <p:nvPr>
            <p:custDataLst>
              <p:tags r:id="rId21"/>
            </p:custDataLst>
          </p:nvPr>
        </p:nvSpPr>
        <p:spPr>
          <a:xfrm>
            <a:off x="661670" y="4839335"/>
            <a:ext cx="5133975" cy="783590"/>
          </a:xfrm>
          <a:custGeom>
            <a:avLst/>
            <a:gdLst>
              <a:gd name="sw" fmla="*/ 1 w 8085"/>
              <a:gd name="sh" fmla="*/ 1 h 1234"/>
              <a:gd name="mins" fmla="min sw sh"/>
              <a:gd name="dsw" fmla="+- 0 sw mins"/>
              <a:gd name="dsh" fmla="+- 0 sh mins"/>
              <a:gd name="p0x0" fmla="*/ 120 w 8085"/>
              <a:gd name="p0y0" fmla="*/ 0 h 1234"/>
              <a:gd name="p0x1" fmla="*/ 7965 w 8085"/>
              <a:gd name="p0y1" fmla="*/ 0 h 1234"/>
              <a:gd name="p0x2" fmla="*/ 8031 w 8085"/>
              <a:gd name="p0y2" fmla="*/ 0 h 1234"/>
              <a:gd name="p0x3" fmla="*/ 8085 w 8085"/>
              <a:gd name="p0y3" fmla="*/ 53 h 1234"/>
              <a:gd name="p0x4" fmla="*/ 8085 w 8085"/>
              <a:gd name="p0y4" fmla="*/ 120 h 1234"/>
              <a:gd name="p0x5" fmla="*/ 8085 w 8085"/>
              <a:gd name="p0y5" fmla="*/ 1114 h 1234"/>
              <a:gd name="p0x6" fmla="*/ 8085 w 8085"/>
              <a:gd name="p0y6" fmla="*/ 1180 h 1234"/>
              <a:gd name="p0x7" fmla="*/ 8031 w 8085"/>
              <a:gd name="p0y7" fmla="*/ 1234 h 1234"/>
              <a:gd name="p0x8" fmla="*/ 7965 w 8085"/>
              <a:gd name="p0y8" fmla="*/ 1234 h 1234"/>
              <a:gd name="p0x9" fmla="*/ 120 w 8085"/>
              <a:gd name="p0y9" fmla="*/ 1234 h 1234"/>
              <a:gd name="p0x10" fmla="*/ 53 w 8085"/>
              <a:gd name="p0y10" fmla="*/ 1234 h 1234"/>
              <a:gd name="p0x11" fmla="*/ 0 w 8085"/>
              <a:gd name="p0y11" fmla="*/ 1180 h 1234"/>
              <a:gd name="p0x12" fmla="*/ 0 w 8085"/>
              <a:gd name="p0y12" fmla="*/ 1114 h 1234"/>
              <a:gd name="p0x13" fmla="*/ 0 w 8085"/>
              <a:gd name="p0y13" fmla="*/ 120 h 1234"/>
              <a:gd name="p0x14" fmla="*/ 0 w 8085"/>
              <a:gd name="p0y14" fmla="*/ 53 h 1234"/>
              <a:gd name="p0x15" fmla="*/ 53 w 8085"/>
              <a:gd name="p0y15" fmla="*/ 0 h 1234"/>
              <a:gd name="p0x16" fmla="*/ 120 w 8085"/>
              <a:gd name="p0y16" fmla="*/ 0 h 1234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7FCFF"/>
          </a:solidFill>
          <a:ln w="9525" cmpd="sng">
            <a:solidFill>
              <a:srgbClr val="D9EBF7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>
            <p:custDataLst>
              <p:tags r:id="rId22"/>
            </p:custDataLst>
          </p:nvPr>
        </p:nvSpPr>
        <p:spPr>
          <a:xfrm>
            <a:off x="819150" y="5097780"/>
            <a:ext cx="266700" cy="266700"/>
          </a:xfrm>
          <a:custGeom>
            <a:avLst/>
            <a:gdLst>
              <a:gd name="sw" fmla="*/ 1 w 420"/>
              <a:gd name="sh" fmla="*/ 1 h 420"/>
              <a:gd name="mins" fmla="min sw sh"/>
              <a:gd name="dsw" fmla="+- 0 sw mins"/>
              <a:gd name="dsh" fmla="+- 0 sh mins"/>
              <a:gd name="p0x0" fmla="*/ 210 w 420"/>
              <a:gd name="p0y0" fmla="*/ 0 h 420"/>
              <a:gd name="p0x1" fmla="*/ 325 w 420"/>
              <a:gd name="p0y1" fmla="*/ 0 h 420"/>
              <a:gd name="p0x2" fmla="*/ 420 w 420"/>
              <a:gd name="p0y2" fmla="*/ 94 h 420"/>
              <a:gd name="p0x3" fmla="*/ 420 w 420"/>
              <a:gd name="p0y3" fmla="*/ 210 h 420"/>
              <a:gd name="p0x4" fmla="*/ 420 w 420"/>
              <a:gd name="p0y4" fmla="*/ 325 h 420"/>
              <a:gd name="p0x5" fmla="*/ 325 w 420"/>
              <a:gd name="p0y5" fmla="*/ 420 h 420"/>
              <a:gd name="p0x6" fmla="*/ 210 w 420"/>
              <a:gd name="p0y6" fmla="*/ 420 h 420"/>
              <a:gd name="p0x7" fmla="*/ 94 w 420"/>
              <a:gd name="p0y7" fmla="*/ 420 h 420"/>
              <a:gd name="p0x8" fmla="*/ 0 w 420"/>
              <a:gd name="p0y8" fmla="*/ 325 h 420"/>
              <a:gd name="p0x9" fmla="*/ 0 w 420"/>
              <a:gd name="p0y9" fmla="*/ 210 h 420"/>
              <a:gd name="p0x10" fmla="*/ 0 w 420"/>
              <a:gd name="p0y10" fmla="*/ 94 h 420"/>
              <a:gd name="p0x11" fmla="*/ 94 w 420"/>
              <a:gd name="p0y11" fmla="*/ 0 h 420"/>
              <a:gd name="p0x12" fmla="*/ 210 w 420"/>
              <a:gd name="p0y12" fmla="*/ 0 h 42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4AA8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>
            <p:custDataLst>
              <p:tags r:id="rId23"/>
            </p:custDataLst>
          </p:nvPr>
        </p:nvSpPr>
        <p:spPr>
          <a:xfrm>
            <a:off x="904951" y="5131517"/>
            <a:ext cx="247498" cy="20002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l"/>
            <a:r>
              <a:rPr sz="12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  <a:endParaRPr sz="12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1" name="文本框 30"/>
          <p:cNvSpPr txBox="1"/>
          <p:nvPr>
            <p:custDataLst>
              <p:tags r:id="rId24"/>
            </p:custDataLst>
          </p:nvPr>
        </p:nvSpPr>
        <p:spPr>
          <a:xfrm>
            <a:off x="1200150" y="4958658"/>
            <a:ext cx="4438650" cy="252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5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动态调优</a:t>
            </a:r>
            <a:endParaRPr sz="150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2" name="文本框 31"/>
          <p:cNvSpPr txBox="1"/>
          <p:nvPr>
            <p:custDataLst>
              <p:tags r:id="rId25"/>
            </p:custDataLst>
          </p:nvPr>
        </p:nvSpPr>
        <p:spPr>
          <a:xfrm>
            <a:off x="1200150" y="5214881"/>
            <a:ext cx="4438650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6B8A9E"/>
                </a:solidFill>
                <a:latin typeface="微软雅黑" panose="020B0503020204020204" charset="-122"/>
                <a:ea typeface="微软雅黑" panose="020B0503020204020204" charset="-122"/>
              </a:rPr>
              <a:t>数字孪生驱动遮阳与照明系统自动调节</a:t>
            </a:r>
            <a:endParaRPr sz="1350">
              <a:solidFill>
                <a:srgbClr val="6B8A9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3" name="任意多边形 32"/>
          <p:cNvSpPr/>
          <p:nvPr>
            <p:custDataLst>
              <p:tags r:id="rId26"/>
            </p:custDataLst>
          </p:nvPr>
        </p:nvSpPr>
        <p:spPr>
          <a:xfrm>
            <a:off x="6195695" y="1757045"/>
            <a:ext cx="5534025" cy="3848100"/>
          </a:xfrm>
          <a:custGeom>
            <a:avLst/>
            <a:gdLst>
              <a:gd name="sw" fmla="*/ 1 w 8715"/>
              <a:gd name="sh" fmla="*/ 1 h 6060"/>
              <a:gd name="mins" fmla="min sw sh"/>
              <a:gd name="dsw" fmla="+- 0 sw mins"/>
              <a:gd name="dsh" fmla="+- 0 sh mins"/>
              <a:gd name="p0x0" fmla="*/ 240 w 8715"/>
              <a:gd name="p0y0" fmla="*/ 0 h 6060"/>
              <a:gd name="p0x1" fmla="*/ 8475 w 8715"/>
              <a:gd name="p0y1" fmla="*/ 0 h 6060"/>
              <a:gd name="p0x2" fmla="*/ 8607 w 8715"/>
              <a:gd name="p0y2" fmla="*/ 0 h 6060"/>
              <a:gd name="p0x3" fmla="*/ 8715 w 8715"/>
              <a:gd name="p0y3" fmla="*/ 107 h 6060"/>
              <a:gd name="p0x4" fmla="*/ 8715 w 8715"/>
              <a:gd name="p0y4" fmla="*/ 240 h 6060"/>
              <a:gd name="p0x5" fmla="*/ 8715 w 8715"/>
              <a:gd name="p0y5" fmla="*/ 5820 h 6060"/>
              <a:gd name="p0x6" fmla="*/ 8715 w 8715"/>
              <a:gd name="p0y6" fmla="*/ 5952 h 6060"/>
              <a:gd name="p0x7" fmla="*/ 8607 w 8715"/>
              <a:gd name="p0y7" fmla="*/ 6060 h 6060"/>
              <a:gd name="p0x8" fmla="*/ 8475 w 8715"/>
              <a:gd name="p0y8" fmla="*/ 6060 h 6060"/>
              <a:gd name="p0x9" fmla="*/ 240 w 8715"/>
              <a:gd name="p0y9" fmla="*/ 6060 h 6060"/>
              <a:gd name="p0x10" fmla="*/ 107 w 8715"/>
              <a:gd name="p0y10" fmla="*/ 6060 h 6060"/>
              <a:gd name="p0x11" fmla="*/ 0 w 8715"/>
              <a:gd name="p0y11" fmla="*/ 5952 h 6060"/>
              <a:gd name="p0x12" fmla="*/ 0 w 8715"/>
              <a:gd name="p0y12" fmla="*/ 5820 h 6060"/>
              <a:gd name="p0x13" fmla="*/ 0 w 8715"/>
              <a:gd name="p0y13" fmla="*/ 240 h 6060"/>
              <a:gd name="p0x14" fmla="*/ 0 w 8715"/>
              <a:gd name="p0y14" fmla="*/ 107 h 6060"/>
              <a:gd name="p0x15" fmla="*/ 107 w 8715"/>
              <a:gd name="p0y15" fmla="*/ 0 h 6060"/>
              <a:gd name="p0x16" fmla="*/ 240 w 8715"/>
              <a:gd name="p0y16" fmla="*/ 0 h 60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FFF"/>
          </a:solidFill>
          <a:ln w="9525" cmpd="sng">
            <a:solidFill>
              <a:srgbClr val="D9EBF7"/>
            </a:solidFill>
            <a:prstDash val="solid"/>
          </a:ln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4" name="任意多边形 33"/>
          <p:cNvSpPr/>
          <p:nvPr>
            <p:custDataLst>
              <p:tags r:id="rId27"/>
            </p:custDataLst>
          </p:nvPr>
        </p:nvSpPr>
        <p:spPr>
          <a:xfrm>
            <a:off x="6391275" y="1952625"/>
            <a:ext cx="342900" cy="342900"/>
          </a:xfrm>
          <a:custGeom>
            <a:avLst/>
            <a:gdLst>
              <a:gd name="sw" fmla="*/ 1 w 540"/>
              <a:gd name="sh" fmla="*/ 1 h 540"/>
              <a:gd name="mins" fmla="min sw sh"/>
              <a:gd name="dsw" fmla="+- 0 sw mins"/>
              <a:gd name="dsh" fmla="+- 0 sh mins"/>
              <a:gd name="p0x0" fmla="*/ 120 w 540"/>
              <a:gd name="p0y0" fmla="*/ 0 h 540"/>
              <a:gd name="p0x1" fmla="*/ 420 w 540"/>
              <a:gd name="p0y1" fmla="*/ 0 h 540"/>
              <a:gd name="p0x2" fmla="*/ 486 w 540"/>
              <a:gd name="p0y2" fmla="*/ 0 h 540"/>
              <a:gd name="p0x3" fmla="*/ 540 w 540"/>
              <a:gd name="p0y3" fmla="*/ 53 h 540"/>
              <a:gd name="p0x4" fmla="*/ 540 w 540"/>
              <a:gd name="p0y4" fmla="*/ 120 h 540"/>
              <a:gd name="p0x5" fmla="*/ 540 w 540"/>
              <a:gd name="p0y5" fmla="*/ 420 h 540"/>
              <a:gd name="p0x6" fmla="*/ 540 w 540"/>
              <a:gd name="p0y6" fmla="*/ 486 h 540"/>
              <a:gd name="p0x7" fmla="*/ 486 w 540"/>
              <a:gd name="p0y7" fmla="*/ 540 h 540"/>
              <a:gd name="p0x8" fmla="*/ 420 w 540"/>
              <a:gd name="p0y8" fmla="*/ 540 h 540"/>
              <a:gd name="p0x9" fmla="*/ 120 w 540"/>
              <a:gd name="p0y9" fmla="*/ 540 h 540"/>
              <a:gd name="p0x10" fmla="*/ 53 w 540"/>
              <a:gd name="p0y10" fmla="*/ 540 h 540"/>
              <a:gd name="p0x11" fmla="*/ 0 w 540"/>
              <a:gd name="p0y11" fmla="*/ 486 h 540"/>
              <a:gd name="p0x12" fmla="*/ 0 w 540"/>
              <a:gd name="p0y12" fmla="*/ 420 h 540"/>
              <a:gd name="p0x13" fmla="*/ 0 w 540"/>
              <a:gd name="p0y13" fmla="*/ 120 h 540"/>
              <a:gd name="p0x14" fmla="*/ 0 w 540"/>
              <a:gd name="p0y14" fmla="*/ 53 h 540"/>
              <a:gd name="p0x15" fmla="*/ 53 w 540"/>
              <a:gd name="p0y15" fmla="*/ 0 h 540"/>
              <a:gd name="p0x16" fmla="*/ 120 w 540"/>
              <a:gd name="p0y16" fmla="*/ 0 h 54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4EF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35" name="图片 34"/>
          <p:cNvPicPr>
            <a:picLocks noChangeAspect="1"/>
          </p:cNvPicPr>
          <p:nvPr>
            <p:custDataLst>
              <p:tags r:id="rId28"/>
            </p:custDataLst>
          </p:nvPr>
        </p:nvPicPr>
        <p:blipFill>
          <a:blip r:embed="rId29">
            <a:extLst>
              <a:ext uri="{96DAC541-7B7A-43D3-8B79-37D633B846F1}">
                <asvg:svgBlip xmlns:asvg="http://schemas.microsoft.com/office/drawing/2016/SVG/main" r:embed="rId30"/>
              </a:ext>
            </a:extLst>
          </a:blip>
          <a:stretch>
            <a:fillRect/>
          </a:stretch>
        </p:blipFill>
        <p:spPr>
          <a:xfrm>
            <a:off x="6457950" y="2019300"/>
            <a:ext cx="209550" cy="209550"/>
          </a:xfrm>
          <a:prstGeom prst="rect">
            <a:avLst/>
          </a:prstGeom>
          <a:noFill/>
        </p:spPr>
      </p:pic>
      <p:sp>
        <p:nvSpPr>
          <p:cNvPr id="37" name="文本框 36"/>
          <p:cNvSpPr txBox="1"/>
          <p:nvPr>
            <p:custDataLst>
              <p:tags r:id="rId31"/>
            </p:custDataLst>
          </p:nvPr>
        </p:nvSpPr>
        <p:spPr>
          <a:xfrm>
            <a:off x="6848475" y="1941195"/>
            <a:ext cx="133350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核心价值</a:t>
            </a:r>
            <a:endParaRPr sz="210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8" name="任意多边形 37"/>
          <p:cNvSpPr/>
          <p:nvPr>
            <p:custDataLst>
              <p:tags r:id="rId32"/>
            </p:custDataLst>
          </p:nvPr>
        </p:nvSpPr>
        <p:spPr>
          <a:xfrm>
            <a:off x="6395720" y="2452370"/>
            <a:ext cx="5133975" cy="901700"/>
          </a:xfrm>
          <a:custGeom>
            <a:avLst/>
            <a:gdLst>
              <a:gd name="sw" fmla="*/ 1 w 8085"/>
              <a:gd name="sh" fmla="*/ 1 h 1419"/>
              <a:gd name="mins" fmla="min sw sh"/>
              <a:gd name="dsw" fmla="+- 0 sw mins"/>
              <a:gd name="dsh" fmla="+- 0 sh mins"/>
              <a:gd name="p0x0" fmla="*/ 120 w 8085"/>
              <a:gd name="p0y0" fmla="*/ 0 h 1419"/>
              <a:gd name="p0x1" fmla="*/ 7965 w 8085"/>
              <a:gd name="p0y1" fmla="*/ 0 h 1419"/>
              <a:gd name="p0x2" fmla="*/ 8031 w 8085"/>
              <a:gd name="p0y2" fmla="*/ 0 h 1419"/>
              <a:gd name="p0x3" fmla="*/ 8085 w 8085"/>
              <a:gd name="p0y3" fmla="*/ 53 h 1419"/>
              <a:gd name="p0x4" fmla="*/ 8085 w 8085"/>
              <a:gd name="p0y4" fmla="*/ 120 h 1419"/>
              <a:gd name="p0x5" fmla="*/ 8085 w 8085"/>
              <a:gd name="p0y5" fmla="*/ 1299 h 1419"/>
              <a:gd name="p0x6" fmla="*/ 8085 w 8085"/>
              <a:gd name="p0y6" fmla="*/ 1366 h 1419"/>
              <a:gd name="p0x7" fmla="*/ 8031 w 8085"/>
              <a:gd name="p0y7" fmla="*/ 1419 h 1419"/>
              <a:gd name="p0x8" fmla="*/ 7965 w 8085"/>
              <a:gd name="p0y8" fmla="*/ 1419 h 1419"/>
              <a:gd name="p0x9" fmla="*/ 120 w 8085"/>
              <a:gd name="p0y9" fmla="*/ 1419 h 1419"/>
              <a:gd name="p0x10" fmla="*/ 53 w 8085"/>
              <a:gd name="p0y10" fmla="*/ 1419 h 1419"/>
              <a:gd name="p0x11" fmla="*/ 0 w 8085"/>
              <a:gd name="p0y11" fmla="*/ 1366 h 1419"/>
              <a:gd name="p0x12" fmla="*/ 0 w 8085"/>
              <a:gd name="p0y12" fmla="*/ 1299 h 1419"/>
              <a:gd name="p0x13" fmla="*/ 0 w 8085"/>
              <a:gd name="p0y13" fmla="*/ 120 h 1419"/>
              <a:gd name="p0x14" fmla="*/ 0 w 8085"/>
              <a:gd name="p0y14" fmla="*/ 53 h 1419"/>
              <a:gd name="p0x15" fmla="*/ 53 w 8085"/>
              <a:gd name="p0y15" fmla="*/ 0 h 1419"/>
              <a:gd name="p0x16" fmla="*/ 120 w 8085"/>
              <a:gd name="p0y16" fmla="*/ 0 h 1419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7FCFF"/>
          </a:solidFill>
          <a:ln w="9525" cmpd="sng">
            <a:solidFill>
              <a:srgbClr val="D9EBF7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39" name="图片 38"/>
          <p:cNvPicPr>
            <a:picLocks noChangeAspect="1"/>
          </p:cNvPicPr>
          <p:nvPr>
            <p:custDataLst>
              <p:tags r:id="rId33"/>
            </p:custDataLst>
          </p:nvPr>
        </p:nvPicPr>
        <p:blipFill>
          <a:blip r:embed="rId34">
            <a:extLst>
              <a:ext uri="{96DAC541-7B7A-43D3-8B79-37D633B846F1}">
                <asvg:svgBlip xmlns:asvg="http://schemas.microsoft.com/office/drawing/2016/SVG/main" r:embed="rId35"/>
              </a:ext>
            </a:extLst>
          </a:blip>
          <a:stretch>
            <a:fillRect/>
          </a:stretch>
        </p:blipFill>
        <p:spPr>
          <a:xfrm>
            <a:off x="6553200" y="2836545"/>
            <a:ext cx="133350" cy="133350"/>
          </a:xfrm>
          <a:prstGeom prst="rect">
            <a:avLst/>
          </a:prstGeom>
          <a:noFill/>
        </p:spPr>
      </p:pic>
      <p:sp>
        <p:nvSpPr>
          <p:cNvPr id="41" name="文本框 40"/>
          <p:cNvSpPr txBox="1"/>
          <p:nvPr>
            <p:custDataLst>
              <p:tags r:id="rId36"/>
            </p:custDataLst>
          </p:nvPr>
        </p:nvSpPr>
        <p:spPr>
          <a:xfrm>
            <a:off x="6800850" y="2736799"/>
            <a:ext cx="3614738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zh-CN" altLang="en-US"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设计承诺</a:t>
            </a:r>
            <a:r>
              <a:rPr lang="en-US" altLang="zh-CN"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→ </a:t>
            </a:r>
            <a:r>
              <a:rPr lang="zh-CN" altLang="en-US"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运营兑现，打通</a:t>
            </a:r>
            <a:r>
              <a:rPr lang="en-US" altLang="zh-CN"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500" b="1">
                <a:solidFill>
                  <a:srgbClr val="4AA8F5"/>
                </a:solidFill>
                <a:latin typeface="微软雅黑" panose="020B0503020204020204" charset="-122"/>
                <a:ea typeface="微软雅黑" panose="020B0503020204020204" charset="-122"/>
              </a:rPr>
              <a:t>全生命周期</a:t>
            </a:r>
            <a:endParaRPr sz="1500" b="1">
              <a:solidFill>
                <a:srgbClr val="4AA8F5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2" name="任意多边形 41"/>
          <p:cNvSpPr/>
          <p:nvPr>
            <p:custDataLst>
              <p:tags r:id="rId37"/>
            </p:custDataLst>
          </p:nvPr>
        </p:nvSpPr>
        <p:spPr>
          <a:xfrm>
            <a:off x="6395720" y="3477895"/>
            <a:ext cx="5133975" cy="901700"/>
          </a:xfrm>
          <a:custGeom>
            <a:avLst/>
            <a:gdLst>
              <a:gd name="sw" fmla="*/ 1 w 8085"/>
              <a:gd name="sh" fmla="*/ 1 h 1419"/>
              <a:gd name="mins" fmla="min sw sh"/>
              <a:gd name="dsw" fmla="+- 0 sw mins"/>
              <a:gd name="dsh" fmla="+- 0 sh mins"/>
              <a:gd name="p0x0" fmla="*/ 120 w 8085"/>
              <a:gd name="p0y0" fmla="*/ 0 h 1419"/>
              <a:gd name="p0x1" fmla="*/ 7965 w 8085"/>
              <a:gd name="p0y1" fmla="*/ 0 h 1419"/>
              <a:gd name="p0x2" fmla="*/ 8031 w 8085"/>
              <a:gd name="p0y2" fmla="*/ 0 h 1419"/>
              <a:gd name="p0x3" fmla="*/ 8085 w 8085"/>
              <a:gd name="p0y3" fmla="*/ 53 h 1419"/>
              <a:gd name="p0x4" fmla="*/ 8085 w 8085"/>
              <a:gd name="p0y4" fmla="*/ 120 h 1419"/>
              <a:gd name="p0x5" fmla="*/ 8085 w 8085"/>
              <a:gd name="p0y5" fmla="*/ 1299 h 1419"/>
              <a:gd name="p0x6" fmla="*/ 8085 w 8085"/>
              <a:gd name="p0y6" fmla="*/ 1366 h 1419"/>
              <a:gd name="p0x7" fmla="*/ 8031 w 8085"/>
              <a:gd name="p0y7" fmla="*/ 1419 h 1419"/>
              <a:gd name="p0x8" fmla="*/ 7965 w 8085"/>
              <a:gd name="p0y8" fmla="*/ 1419 h 1419"/>
              <a:gd name="p0x9" fmla="*/ 120 w 8085"/>
              <a:gd name="p0y9" fmla="*/ 1419 h 1419"/>
              <a:gd name="p0x10" fmla="*/ 53 w 8085"/>
              <a:gd name="p0y10" fmla="*/ 1419 h 1419"/>
              <a:gd name="p0x11" fmla="*/ 0 w 8085"/>
              <a:gd name="p0y11" fmla="*/ 1366 h 1419"/>
              <a:gd name="p0x12" fmla="*/ 0 w 8085"/>
              <a:gd name="p0y12" fmla="*/ 1299 h 1419"/>
              <a:gd name="p0x13" fmla="*/ 0 w 8085"/>
              <a:gd name="p0y13" fmla="*/ 120 h 1419"/>
              <a:gd name="p0x14" fmla="*/ 0 w 8085"/>
              <a:gd name="p0y14" fmla="*/ 53 h 1419"/>
              <a:gd name="p0x15" fmla="*/ 53 w 8085"/>
              <a:gd name="p0y15" fmla="*/ 0 h 1419"/>
              <a:gd name="p0x16" fmla="*/ 120 w 8085"/>
              <a:gd name="p0y16" fmla="*/ 0 h 1419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7FCFF"/>
          </a:solidFill>
          <a:ln w="9525" cmpd="sng">
            <a:solidFill>
              <a:srgbClr val="D9EBF7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43" name="图片 42"/>
          <p:cNvPicPr>
            <a:picLocks noChangeAspect="1"/>
          </p:cNvPicPr>
          <p:nvPr>
            <p:custDataLst>
              <p:tags r:id="rId38"/>
            </p:custDataLst>
          </p:nvPr>
        </p:nvPicPr>
        <p:blipFill>
          <a:blip r:embed="rId34">
            <a:extLst>
              <a:ext uri="{96DAC541-7B7A-43D3-8B79-37D633B846F1}">
                <asvg:svgBlip xmlns:asvg="http://schemas.microsoft.com/office/drawing/2016/SVG/main" r:embed="rId35"/>
              </a:ext>
            </a:extLst>
          </a:blip>
          <a:stretch>
            <a:fillRect/>
          </a:stretch>
        </p:blipFill>
        <p:spPr>
          <a:xfrm>
            <a:off x="6553200" y="3862070"/>
            <a:ext cx="133350" cy="133350"/>
          </a:xfrm>
          <a:prstGeom prst="rect">
            <a:avLst/>
          </a:prstGeom>
          <a:noFill/>
        </p:spPr>
      </p:pic>
      <p:sp>
        <p:nvSpPr>
          <p:cNvPr id="45" name="文本框 44"/>
          <p:cNvSpPr txBox="1"/>
          <p:nvPr>
            <p:custDataLst>
              <p:tags r:id="rId39"/>
            </p:custDataLst>
          </p:nvPr>
        </p:nvSpPr>
        <p:spPr>
          <a:xfrm>
            <a:off x="6800850" y="3762299"/>
            <a:ext cx="3810000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实际使用数据反馈优化模型，持续提升精度</a:t>
            </a:r>
            <a:endParaRPr sz="1500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6" name="任意多边形 45"/>
          <p:cNvSpPr/>
          <p:nvPr>
            <p:custDataLst>
              <p:tags r:id="rId40"/>
            </p:custDataLst>
          </p:nvPr>
        </p:nvSpPr>
        <p:spPr>
          <a:xfrm>
            <a:off x="6395720" y="4503420"/>
            <a:ext cx="5133975" cy="901700"/>
          </a:xfrm>
          <a:custGeom>
            <a:avLst/>
            <a:gdLst>
              <a:gd name="sw" fmla="*/ 1 w 8085"/>
              <a:gd name="sh" fmla="*/ 1 h 1419"/>
              <a:gd name="mins" fmla="min sw sh"/>
              <a:gd name="dsw" fmla="+- 0 sw mins"/>
              <a:gd name="dsh" fmla="+- 0 sh mins"/>
              <a:gd name="p0x0" fmla="*/ 120 w 8085"/>
              <a:gd name="p0y0" fmla="*/ 0 h 1419"/>
              <a:gd name="p0x1" fmla="*/ 7965 w 8085"/>
              <a:gd name="p0y1" fmla="*/ 0 h 1419"/>
              <a:gd name="p0x2" fmla="*/ 8031 w 8085"/>
              <a:gd name="p0y2" fmla="*/ 0 h 1419"/>
              <a:gd name="p0x3" fmla="*/ 8085 w 8085"/>
              <a:gd name="p0y3" fmla="*/ 53 h 1419"/>
              <a:gd name="p0x4" fmla="*/ 8085 w 8085"/>
              <a:gd name="p0y4" fmla="*/ 120 h 1419"/>
              <a:gd name="p0x5" fmla="*/ 8085 w 8085"/>
              <a:gd name="p0y5" fmla="*/ 1299 h 1419"/>
              <a:gd name="p0x6" fmla="*/ 8085 w 8085"/>
              <a:gd name="p0y6" fmla="*/ 1366 h 1419"/>
              <a:gd name="p0x7" fmla="*/ 8031 w 8085"/>
              <a:gd name="p0y7" fmla="*/ 1419 h 1419"/>
              <a:gd name="p0x8" fmla="*/ 7965 w 8085"/>
              <a:gd name="p0y8" fmla="*/ 1419 h 1419"/>
              <a:gd name="p0x9" fmla="*/ 120 w 8085"/>
              <a:gd name="p0y9" fmla="*/ 1419 h 1419"/>
              <a:gd name="p0x10" fmla="*/ 53 w 8085"/>
              <a:gd name="p0y10" fmla="*/ 1419 h 1419"/>
              <a:gd name="p0x11" fmla="*/ 0 w 8085"/>
              <a:gd name="p0y11" fmla="*/ 1366 h 1419"/>
              <a:gd name="p0x12" fmla="*/ 0 w 8085"/>
              <a:gd name="p0y12" fmla="*/ 1299 h 1419"/>
              <a:gd name="p0x13" fmla="*/ 0 w 8085"/>
              <a:gd name="p0y13" fmla="*/ 120 h 1419"/>
              <a:gd name="p0x14" fmla="*/ 0 w 8085"/>
              <a:gd name="p0y14" fmla="*/ 53 h 1419"/>
              <a:gd name="p0x15" fmla="*/ 53 w 8085"/>
              <a:gd name="p0y15" fmla="*/ 0 h 1419"/>
              <a:gd name="p0x16" fmla="*/ 120 w 8085"/>
              <a:gd name="p0y16" fmla="*/ 0 h 1419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7FCFF"/>
          </a:solidFill>
          <a:ln w="9525" cmpd="sng">
            <a:solidFill>
              <a:srgbClr val="D9EBF7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47" name="图片 46"/>
          <p:cNvPicPr>
            <a:picLocks noChangeAspect="1"/>
          </p:cNvPicPr>
          <p:nvPr>
            <p:custDataLst>
              <p:tags r:id="rId41"/>
            </p:custDataLst>
          </p:nvPr>
        </p:nvPicPr>
        <p:blipFill>
          <a:blip r:embed="rId34">
            <a:extLst>
              <a:ext uri="{96DAC541-7B7A-43D3-8B79-37D633B846F1}">
                <asvg:svgBlip xmlns:asvg="http://schemas.microsoft.com/office/drawing/2016/SVG/main" r:embed="rId35"/>
              </a:ext>
            </a:extLst>
          </a:blip>
          <a:stretch>
            <a:fillRect/>
          </a:stretch>
        </p:blipFill>
        <p:spPr>
          <a:xfrm>
            <a:off x="6553200" y="4887595"/>
            <a:ext cx="133350" cy="133350"/>
          </a:xfrm>
          <a:prstGeom prst="rect">
            <a:avLst/>
          </a:prstGeom>
          <a:noFill/>
        </p:spPr>
      </p:pic>
      <p:sp>
        <p:nvSpPr>
          <p:cNvPr id="49" name="文本框 48"/>
          <p:cNvSpPr txBox="1"/>
          <p:nvPr>
            <p:custDataLst>
              <p:tags r:id="rId42"/>
            </p:custDataLst>
          </p:nvPr>
        </p:nvSpPr>
        <p:spPr>
          <a:xfrm>
            <a:off x="6800850" y="4787798"/>
            <a:ext cx="3166910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zh-CN" altLang="en-US"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从</a:t>
            </a:r>
            <a:r>
              <a:rPr lang="en-US" altLang="zh-CN"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"</a:t>
            </a:r>
            <a:r>
              <a:rPr lang="zh-CN" altLang="en-US"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一次性设计</a:t>
            </a:r>
            <a:r>
              <a:rPr lang="en-US" altLang="zh-CN"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"</a:t>
            </a:r>
            <a:r>
              <a:rPr lang="zh-CN" altLang="en-US"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升级为</a:t>
            </a:r>
            <a:r>
              <a:rPr lang="en-US" altLang="zh-CN"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"</a:t>
            </a:r>
            <a:r>
              <a:rPr lang="zh-CN" altLang="en-US"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持续性优化</a:t>
            </a:r>
            <a:r>
              <a:rPr lang="en-US" altLang="zh-CN"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"</a:t>
            </a:r>
            <a:endParaRPr lang="en-US" altLang="zh-CN" sz="1500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grpSp>
        <p:nvGrpSpPr>
          <p:cNvPr id="55" name="组合 54"/>
          <p:cNvGrpSpPr/>
          <p:nvPr/>
        </p:nvGrpSpPr>
        <p:grpSpPr>
          <a:xfrm>
            <a:off x="457200" y="5800725"/>
            <a:ext cx="11277600" cy="599440"/>
            <a:chOff x="720" y="9135"/>
            <a:chExt cx="17760" cy="944"/>
          </a:xfrm>
          <a:effectLst>
            <a:outerShdw blurRad="285750" algn="ctr" rotWithShape="0">
              <a:srgbClr val="4AA8F5">
                <a:alpha val="25098"/>
              </a:srgbClr>
            </a:outerShdw>
          </a:effectLst>
        </p:grpSpPr>
        <p:sp>
          <p:nvSpPr>
            <p:cNvPr id="50" name="任意多边形 49"/>
            <p:cNvSpPr/>
            <p:nvPr>
              <p:custDataLst>
                <p:tags r:id="rId43"/>
              </p:custDataLst>
            </p:nvPr>
          </p:nvSpPr>
          <p:spPr>
            <a:xfrm>
              <a:off x="720" y="9135"/>
              <a:ext cx="17760" cy="945"/>
            </a:xfrm>
            <a:custGeom>
              <a:avLst/>
              <a:gdLst>
                <a:gd name="sw" fmla="*/ 1 w 17760"/>
                <a:gd name="sh" fmla="*/ 1 h 945"/>
                <a:gd name="mins" fmla="min sw sh"/>
                <a:gd name="dsw" fmla="+- 0 sw mins"/>
                <a:gd name="dsh" fmla="+- 0 sh mins"/>
                <a:gd name="p0x0" fmla="*/ 240 w 17760"/>
                <a:gd name="p0y0" fmla="*/ 0 h 945"/>
                <a:gd name="p0x1" fmla="*/ 17520 w 17760"/>
                <a:gd name="p0y1" fmla="*/ 0 h 945"/>
                <a:gd name="p0x2" fmla="*/ 17652 w 17760"/>
                <a:gd name="p0y2" fmla="*/ 0 h 945"/>
                <a:gd name="p0x3" fmla="*/ 17760 w 17760"/>
                <a:gd name="p0y3" fmla="*/ 107 h 945"/>
                <a:gd name="p0x4" fmla="*/ 17760 w 17760"/>
                <a:gd name="p0y4" fmla="*/ 240 h 945"/>
                <a:gd name="p0x5" fmla="*/ 17760 w 17760"/>
                <a:gd name="p0y5" fmla="*/ 705 h 945"/>
                <a:gd name="p0x6" fmla="*/ 17760 w 17760"/>
                <a:gd name="p0y6" fmla="*/ 837 h 945"/>
                <a:gd name="p0x7" fmla="*/ 17652 w 17760"/>
                <a:gd name="p0y7" fmla="*/ 945 h 945"/>
                <a:gd name="p0x8" fmla="*/ 17520 w 17760"/>
                <a:gd name="p0y8" fmla="*/ 945 h 945"/>
                <a:gd name="p0x9" fmla="*/ 240 w 17760"/>
                <a:gd name="p0y9" fmla="*/ 945 h 945"/>
                <a:gd name="p0x10" fmla="*/ 107 w 17760"/>
                <a:gd name="p0y10" fmla="*/ 945 h 945"/>
                <a:gd name="p0x11" fmla="*/ 0 w 17760"/>
                <a:gd name="p0y11" fmla="*/ 837 h 945"/>
                <a:gd name="p0x12" fmla="*/ 0 w 17760"/>
                <a:gd name="p0y12" fmla="*/ 705 h 945"/>
                <a:gd name="p0x13" fmla="*/ 0 w 17760"/>
                <a:gd name="p0y13" fmla="*/ 240 h 945"/>
                <a:gd name="p0x14" fmla="*/ 0 w 17760"/>
                <a:gd name="p0y14" fmla="*/ 107 h 945"/>
                <a:gd name="p0x15" fmla="*/ 107 w 17760"/>
                <a:gd name="p0y15" fmla="*/ 0 h 945"/>
                <a:gd name="p0x16" fmla="*/ 240 w 17760"/>
                <a:gd name="p0y16" fmla="*/ 0 h 945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lnTo>
                    <a:pt x="p0x5" y="p0y5"/>
                  </a:lnTo>
                  <a:cubicBezTo>
                    <a:pt x="p0x6" y="p0y6"/>
                    <a:pt x="p0x7" y="p0y7"/>
                    <a:pt x="p0x8" y="p0y8"/>
                  </a:cubicBezTo>
                  <a:lnTo>
                    <a:pt x="p0x9" y="p0y9"/>
                  </a:lnTo>
                  <a:cubicBezTo>
                    <a:pt x="p0x10" y="p0y10"/>
                    <a:pt x="p0x11" y="p0y11"/>
                    <a:pt x="p0x12" y="p0y12"/>
                  </a:cubicBezTo>
                  <a:lnTo>
                    <a:pt x="p0x13" y="p0y13"/>
                  </a:lnTo>
                  <a:cubicBezTo>
                    <a:pt x="p0x14" y="p0y14"/>
                    <a:pt x="p0x15" y="p0y15"/>
                    <a:pt x="p0x16" y="p0y16"/>
                  </a:cubicBezTo>
                  <a:close/>
                </a:path>
              </a:pathLst>
            </a:custGeom>
            <a:gradFill>
              <a:gsLst>
                <a:gs pos="0">
                  <a:srgbClr val="4AA8F5"/>
                </a:gs>
                <a:gs pos="100000">
                  <a:srgbClr val="7B68EE"/>
                </a:gs>
              </a:gsLst>
              <a:lin ang="0"/>
            </a:gra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51" name="任意多边形 50"/>
            <p:cNvSpPr/>
            <p:nvPr>
              <p:custDataLst>
                <p:tags r:id="rId44"/>
              </p:custDataLst>
            </p:nvPr>
          </p:nvSpPr>
          <p:spPr>
            <a:xfrm>
              <a:off x="720" y="9135"/>
              <a:ext cx="17760" cy="240"/>
            </a:xfrm>
            <a:custGeom>
              <a:avLst/>
              <a:gdLst>
                <a:gd name="sw" fmla="*/ 1 w 17760"/>
                <a:gd name="sh" fmla="*/ 1 h 240"/>
                <a:gd name="mins" fmla="min sw sh"/>
                <a:gd name="dsw" fmla="+- 0 sw mins"/>
                <a:gd name="dsh" fmla="+- 0 sh mins"/>
                <a:gd name="p0x0" fmla="*/ 240 w 17760"/>
                <a:gd name="p0y0" fmla="*/ 0 h 240"/>
                <a:gd name="p0x1" fmla="*/ 17520 w 17760"/>
                <a:gd name="p0y1" fmla="*/ 0 h 240"/>
                <a:gd name="p0x2" fmla="*/ 17652 w 17760"/>
                <a:gd name="p0y2" fmla="*/ 0 h 240"/>
                <a:gd name="p0x3" fmla="*/ 17760 w 17760"/>
                <a:gd name="p0y3" fmla="*/ 107 h 240"/>
                <a:gd name="p0x4" fmla="*/ 17760 w 17760"/>
                <a:gd name="p0y4" fmla="*/ 240 h 240"/>
                <a:gd name="p0x5" fmla="*/ 17760 w 17760"/>
                <a:gd name="p0y5" fmla="*/ 115 h 240"/>
                <a:gd name="p0x6" fmla="*/ 17652 w 17760"/>
                <a:gd name="p0y6" fmla="*/ 15 h 240"/>
                <a:gd name="p0x7" fmla="*/ 17520 w 17760"/>
                <a:gd name="p0y7" fmla="*/ 15 h 240"/>
                <a:gd name="p0x8" fmla="*/ 240 w 17760"/>
                <a:gd name="p0y8" fmla="*/ 15 h 240"/>
                <a:gd name="p0x9" fmla="*/ 107 w 17760"/>
                <a:gd name="p0y9" fmla="*/ 15 h 240"/>
                <a:gd name="p0x10" fmla="*/ 0 w 17760"/>
                <a:gd name="p0y10" fmla="*/ 115 h 240"/>
                <a:gd name="p0x11" fmla="*/ 0 w 17760"/>
                <a:gd name="p0y11" fmla="*/ 240 h 240"/>
                <a:gd name="p0x12" fmla="*/ 0 w 17760"/>
                <a:gd name="p0y12" fmla="*/ 107 h 240"/>
                <a:gd name="p0x13" fmla="*/ 107 w 17760"/>
                <a:gd name="p0y13" fmla="*/ 0 h 240"/>
                <a:gd name="p0x14" fmla="*/ 240 w 17760"/>
                <a:gd name="p0y14" fmla="*/ 0 h 240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cubicBezTo>
                    <a:pt x="p0x2" y="p0y2"/>
                    <a:pt x="p0x3" y="p0y3"/>
                    <a:pt x="p0x4" y="p0y4"/>
                  </a:cubicBezTo>
                  <a:cubicBezTo>
                    <a:pt x="p0x5" y="p0y5"/>
                    <a:pt x="p0x6" y="p0y6"/>
                    <a:pt x="p0x7" y="p0y7"/>
                  </a:cubicBezTo>
                  <a:lnTo>
                    <a:pt x="p0x8" y="p0y8"/>
                  </a:lnTo>
                  <a:cubicBezTo>
                    <a:pt x="p0x9" y="p0y9"/>
                    <a:pt x="p0x10" y="p0y10"/>
                    <a:pt x="p0x11" y="p0y11"/>
                  </a:cubicBezTo>
                  <a:cubicBezTo>
                    <a:pt x="p0x12" y="p0y12"/>
                    <a:pt x="p0x13" y="p0y13"/>
                    <a:pt x="p0x14" y="p0y14"/>
                  </a:cubicBezTo>
                  <a:close/>
                </a:path>
              </a:pathLst>
            </a:custGeom>
            <a:solidFill>
              <a:srgbClr val="D4E6F2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53" name="文本框 52"/>
          <p:cNvSpPr txBox="1"/>
          <p:nvPr>
            <p:custDataLst>
              <p:tags r:id="rId45"/>
            </p:custDataLst>
          </p:nvPr>
        </p:nvSpPr>
        <p:spPr>
          <a:xfrm>
            <a:off x="3223546" y="5947410"/>
            <a:ext cx="5744918" cy="31146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04000"/>
              </a:lnSpc>
            </a:pPr>
            <a:r>
              <a:rPr lang="zh-CN" altLang="en-US" b="1" spc="36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让采光设计从静态图纸走向</a:t>
            </a:r>
            <a:r>
              <a:rPr lang="en-US" altLang="zh-CN" b="1" spc="36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b="1" spc="36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动态可演进</a:t>
            </a:r>
            <a:r>
              <a:rPr lang="en-US" b="1" spc="36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altLang="en-US" b="1" spc="36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的数字资产</a:t>
            </a:r>
            <a:endParaRPr lang="zh-CN" altLang="en-US" b="1" spc="36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grpSp>
        <p:nvGrpSpPr>
          <p:cNvPr id="54" name="组合 53"/>
          <p:cNvGrpSpPr/>
          <p:nvPr/>
        </p:nvGrpSpPr>
        <p:grpSpPr>
          <a:xfrm>
            <a:off x="3524250" y="457200"/>
            <a:ext cx="5143500" cy="476250"/>
            <a:chOff x="5550" y="720"/>
            <a:chExt cx="8100" cy="750"/>
          </a:xfrm>
        </p:grpSpPr>
        <p:sp>
          <p:nvSpPr>
            <p:cNvPr id="3" name="任意多边形 2"/>
            <p:cNvSpPr/>
            <p:nvPr>
              <p:custDataLst>
                <p:tags r:id="rId46"/>
              </p:custDataLst>
            </p:nvPr>
          </p:nvSpPr>
          <p:spPr>
            <a:xfrm>
              <a:off x="5550" y="720"/>
              <a:ext cx="8100" cy="750"/>
            </a:xfrm>
            <a:custGeom>
              <a:avLst/>
              <a:gdLst>
                <a:gd name="sw" fmla="*/ 1 w 8100"/>
                <a:gd name="sh" fmla="*/ 1 h 750"/>
                <a:gd name="mins" fmla="min sw sh"/>
                <a:gd name="dsw" fmla="+- 0 sw mins"/>
                <a:gd name="dsh" fmla="+- 0 sh mins"/>
                <a:gd name="p0x0" fmla="*/ 0 w 8100"/>
                <a:gd name="p0y0" fmla="*/ 0 h 750"/>
                <a:gd name="p0x1" fmla="*/ 8100 w 8100"/>
                <a:gd name="p0y1" fmla="*/ 0 h 750"/>
                <a:gd name="p0x2" fmla="*/ 8100 w 8100"/>
                <a:gd name="p0y2" fmla="*/ 750 h 750"/>
                <a:gd name="p0x3" fmla="*/ 0 w 8100"/>
                <a:gd name="p0y3" fmla="*/ 750 h 750"/>
                <a:gd name="p0x4" fmla="*/ 0 w 8100"/>
                <a:gd name="p0y4" fmla="*/ 0 h 750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lnTo>
                    <a:pt x="p0x2" y="p0y2"/>
                  </a:lnTo>
                  <a:lnTo>
                    <a:pt x="p0x3" y="p0y3"/>
                  </a:lnTo>
                  <a:lnTo>
                    <a:pt x="p0x4" y="p0y4"/>
                  </a:lnTo>
                  <a:close/>
                </a:path>
              </a:pathLst>
            </a:custGeom>
            <a:noFill/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4" name="任意多边形 3"/>
            <p:cNvSpPr/>
            <p:nvPr>
              <p:custDataLst>
                <p:tags r:id="rId47"/>
              </p:custDataLst>
            </p:nvPr>
          </p:nvSpPr>
          <p:spPr>
            <a:xfrm>
              <a:off x="5550" y="720"/>
              <a:ext cx="60" cy="750"/>
            </a:xfrm>
            <a:custGeom>
              <a:avLst/>
              <a:gdLst>
                <a:gd name="sw" fmla="*/ 1 w 60"/>
                <a:gd name="sh" fmla="*/ 1 h 750"/>
                <a:gd name="mins" fmla="min sw sh"/>
                <a:gd name="dsw" fmla="+- 0 sw mins"/>
                <a:gd name="dsh" fmla="+- 0 sh mins"/>
                <a:gd name="p0x0" fmla="*/ 0 w 60"/>
                <a:gd name="p0y0" fmla="*/ 750 h 750"/>
                <a:gd name="p0x1" fmla="*/ 0 w 60"/>
                <a:gd name="p0y1" fmla="*/ 0 h 750"/>
                <a:gd name="p0x2" fmla="*/ 60 w 60"/>
                <a:gd name="p0y2" fmla="*/ 0 h 750"/>
                <a:gd name="p0x3" fmla="*/ 60 w 60"/>
                <a:gd name="p0y3" fmla="*/ 750 h 750"/>
                <a:gd name="p0x4" fmla="*/ 0 w 60"/>
                <a:gd name="p0y4" fmla="*/ 750 h 750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lnTo>
                    <a:pt x="p0x2" y="p0y2"/>
                  </a:lnTo>
                  <a:lnTo>
                    <a:pt x="p0x3" y="p0y3"/>
                  </a:lnTo>
                  <a:lnTo>
                    <a:pt x="p0x4" y="p0y4"/>
                  </a:lnTo>
                  <a:close/>
                </a:path>
              </a:pathLst>
            </a:custGeom>
            <a:solidFill>
              <a:srgbClr val="4AA8F5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6" name="文本框 5"/>
          <p:cNvSpPr txBox="1"/>
          <p:nvPr>
            <p:custDataLst>
              <p:tags r:id="rId48"/>
            </p:custDataLst>
          </p:nvPr>
        </p:nvSpPr>
        <p:spPr>
          <a:xfrm>
            <a:off x="3714750" y="433388"/>
            <a:ext cx="5334000" cy="5191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30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数字孪生驱动运维期采光调优</a:t>
            </a:r>
            <a:endParaRPr sz="300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任意多边形 6"/>
          <p:cNvSpPr/>
          <p:nvPr>
            <p:custDataLst>
              <p:tags r:id="rId49"/>
            </p:custDataLst>
          </p:nvPr>
        </p:nvSpPr>
        <p:spPr>
          <a:xfrm>
            <a:off x="473710" y="1014095"/>
            <a:ext cx="11243945" cy="542925"/>
          </a:xfrm>
          <a:custGeom>
            <a:avLst/>
            <a:gdLst>
              <a:gd name="sw" fmla="*/ 1 w 17707"/>
              <a:gd name="sh" fmla="*/ 1 h 855"/>
              <a:gd name="mins" fmla="min sw sh"/>
              <a:gd name="dsw" fmla="+- 0 sw mins"/>
              <a:gd name="dsh" fmla="+- 0 sh mins"/>
              <a:gd name="p0x0" fmla="*/ 120 w 17707"/>
              <a:gd name="p0y0" fmla="*/ 0 h 855"/>
              <a:gd name="p0x1" fmla="*/ 17587 w 17707"/>
              <a:gd name="p0y1" fmla="*/ 0 h 855"/>
              <a:gd name="p0x2" fmla="*/ 17653 w 17707"/>
              <a:gd name="p0y2" fmla="*/ 0 h 855"/>
              <a:gd name="p0x3" fmla="*/ 17707 w 17707"/>
              <a:gd name="p0y3" fmla="*/ 53 h 855"/>
              <a:gd name="p0x4" fmla="*/ 17707 w 17707"/>
              <a:gd name="p0y4" fmla="*/ 120 h 855"/>
              <a:gd name="p0x5" fmla="*/ 17707 w 17707"/>
              <a:gd name="p0y5" fmla="*/ 735 h 855"/>
              <a:gd name="p0x6" fmla="*/ 17707 w 17707"/>
              <a:gd name="p0y6" fmla="*/ 801 h 855"/>
              <a:gd name="p0x7" fmla="*/ 17653 w 17707"/>
              <a:gd name="p0y7" fmla="*/ 855 h 855"/>
              <a:gd name="p0x8" fmla="*/ 17587 w 17707"/>
              <a:gd name="p0y8" fmla="*/ 855 h 855"/>
              <a:gd name="p0x9" fmla="*/ 120 w 17707"/>
              <a:gd name="p0y9" fmla="*/ 855 h 855"/>
              <a:gd name="p0x10" fmla="*/ 53 w 17707"/>
              <a:gd name="p0y10" fmla="*/ 855 h 855"/>
              <a:gd name="p0x11" fmla="*/ 0 w 17707"/>
              <a:gd name="p0y11" fmla="*/ 801 h 855"/>
              <a:gd name="p0x12" fmla="*/ 0 w 17707"/>
              <a:gd name="p0y12" fmla="*/ 735 h 855"/>
              <a:gd name="p0x13" fmla="*/ 0 w 17707"/>
              <a:gd name="p0y13" fmla="*/ 120 h 855"/>
              <a:gd name="p0x14" fmla="*/ 0 w 17707"/>
              <a:gd name="p0y14" fmla="*/ 53 h 855"/>
              <a:gd name="p0x15" fmla="*/ 53 w 17707"/>
              <a:gd name="p0y15" fmla="*/ 0 h 855"/>
              <a:gd name="p0x16" fmla="*/ 120 w 17707"/>
              <a:gd name="p0y16" fmla="*/ 0 h 85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E6F4FF"/>
          </a:solidFill>
          <a:ln w="9525" cmpd="sng">
            <a:solidFill>
              <a:srgbClr val="D9EBF7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>
            <p:custDataLst>
              <p:tags r:id="rId50"/>
            </p:custDataLst>
          </p:nvPr>
        </p:nvSpPr>
        <p:spPr>
          <a:xfrm>
            <a:off x="669131" y="1119188"/>
            <a:ext cx="11234738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zh-CN" altLang="en-US"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将采光模型接入建筑数字孪生，结合实测光照与人员占用数据</a:t>
            </a:r>
            <a:r>
              <a:rPr lang="en-US" altLang="zh-CN"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500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动态调节</a:t>
            </a:r>
            <a:r>
              <a:rPr lang="en-US"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altLang="en-US"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遮阳与照明，使设计阶段的性能承诺在运营中</a:t>
            </a:r>
            <a:r>
              <a:rPr lang="en-US" altLang="zh-CN"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500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持续兑现</a:t>
            </a:r>
            <a:r>
              <a:rPr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sz="1500">
              <a:solidFill>
                <a:srgbClr val="496B8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000">
        <p159:morph option="byObject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809625" y="1341615"/>
            <a:ext cx="1048569" cy="176213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l"/>
            <a:r>
              <a:rPr sz="1050" b="1" spc="315">
                <a:solidFill>
                  <a:srgbClr val="4AA8F5"/>
                </a:solidFill>
                <a:latin typeface="MiSans Demibold" panose="00000700000000000000" charset="-122"/>
                <a:ea typeface="MiSans Demibold" panose="00000700000000000000" charset="-122"/>
              </a:rPr>
              <a:t>CHAPTER</a:t>
            </a:r>
            <a:endParaRPr sz="1050" b="1" spc="315">
              <a:solidFill>
                <a:srgbClr val="4AA8F5"/>
              </a:solidFill>
              <a:latin typeface="MiSans Demibold" panose="00000700000000000000" charset="-122"/>
              <a:ea typeface="MiSans Demibold" panose="00000700000000000000" charset="-122"/>
            </a:endParaRPr>
          </a:p>
        </p:txBody>
      </p:sp>
      <p:sp>
        <p:nvSpPr>
          <p:cNvPr id="7" name="文本框 6"/>
          <p:cNvSpPr txBox="1"/>
          <p:nvPr>
            <p:custDataLst>
              <p:tags r:id="rId2"/>
            </p:custDataLst>
          </p:nvPr>
        </p:nvSpPr>
        <p:spPr>
          <a:xfrm>
            <a:off x="666750" y="1751190"/>
            <a:ext cx="2569521" cy="12811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83000"/>
              </a:lnSpc>
            </a:pPr>
            <a:r>
              <a:rPr sz="9000" b="1">
                <a:solidFill>
                  <a:srgbClr val="4AA8F5"/>
                </a:solidFill>
                <a:latin typeface="MiSans Demibold" panose="00000700000000000000" charset="-122"/>
                <a:ea typeface="MiSans Demibold" panose="00000700000000000000" charset="-122"/>
              </a:rPr>
              <a:t>04</a:t>
            </a:r>
            <a:endParaRPr sz="9000" b="1">
              <a:solidFill>
                <a:srgbClr val="4AA8F5"/>
              </a:solidFill>
              <a:latin typeface="MiSans Demibold" panose="00000700000000000000" charset="-122"/>
              <a:ea typeface="MiSans Demibold" panose="00000700000000000000" charset="-122"/>
            </a:endParaRPr>
          </a:p>
        </p:txBody>
      </p:sp>
      <p:sp>
        <p:nvSpPr>
          <p:cNvPr id="9" name="矩形 8"/>
          <p:cNvSpPr/>
          <p:nvPr>
            <p:custDataLst>
              <p:tags r:id="rId3"/>
            </p:custDataLst>
          </p:nvPr>
        </p:nvSpPr>
        <p:spPr>
          <a:xfrm>
            <a:off x="666750" y="4089400"/>
            <a:ext cx="2133600" cy="9525"/>
          </a:xfrm>
          <a:prstGeom prst="rect">
            <a:avLst/>
          </a:prstGeom>
          <a:solidFill>
            <a:srgbClr val="C4DFF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666750" y="3161843"/>
            <a:ext cx="2667000" cy="73152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4200" b="1">
                <a:solidFill>
                  <a:srgbClr val="1A4A6B"/>
                </a:solidFill>
                <a:latin typeface="MiSans Demibold" panose="00000700000000000000" charset="-122"/>
                <a:ea typeface="MiSans Demibold" panose="00000700000000000000" charset="-122"/>
              </a:rPr>
              <a:t>实践闭环</a:t>
            </a:r>
            <a:endParaRPr sz="4200" b="1">
              <a:solidFill>
                <a:srgbClr val="1A4A6B"/>
              </a:solidFill>
              <a:latin typeface="MiSans Demibold" panose="00000700000000000000" charset="-122"/>
              <a:ea typeface="MiSans Demibold" panose="00000700000000000000" charset="-122"/>
            </a:endParaRPr>
          </a:p>
        </p:txBody>
      </p:sp>
      <p:sp>
        <p:nvSpPr>
          <p:cNvPr id="10" name="文本框 9"/>
          <p:cNvSpPr txBox="1"/>
          <p:nvPr>
            <p:custDataLst>
              <p:tags r:id="rId5"/>
            </p:custDataLst>
          </p:nvPr>
        </p:nvSpPr>
        <p:spPr>
          <a:xfrm>
            <a:off x="666750" y="4313415"/>
            <a:ext cx="5877525" cy="633412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 spc="30">
                <a:solidFill>
                  <a:srgbClr val="496B82"/>
                </a:solidFill>
                <a:latin typeface="MiSans Normal" panose="00000500000000000000" charset="-122"/>
                <a:ea typeface="MiSans Normal" panose="00000500000000000000" charset="-122"/>
              </a:rPr>
              <a:t>把后期验算前移到每一次草图调整</a:t>
            </a:r>
            <a:endParaRPr sz="1500" spc="30">
              <a:solidFill>
                <a:srgbClr val="496B82"/>
              </a:solidFill>
              <a:latin typeface="MiSans Normal" panose="00000500000000000000" charset="-122"/>
              <a:ea typeface="MiSans Normal" panose="00000500000000000000" charset="-122"/>
            </a:endParaRPr>
          </a:p>
          <a:p>
            <a:pPr algn="l">
              <a:lnSpc>
                <a:spcPct val="133000"/>
              </a:lnSpc>
            </a:pPr>
            <a:r>
              <a:rPr lang="zh-CN" sz="1500" spc="30">
                <a:solidFill>
                  <a:srgbClr val="496B82"/>
                </a:solidFill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</a:rPr>
              <a:t>参数化建模</a:t>
            </a:r>
            <a:r>
              <a:rPr lang="en-US" altLang="zh-CN" sz="1500" spc="30">
                <a:solidFill>
                  <a:srgbClr val="496B82"/>
                </a:solidFill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</a:rPr>
              <a:t>→</a:t>
            </a:r>
            <a:r>
              <a:rPr lang="zh-CN" altLang="en-US" sz="1500" spc="30">
                <a:solidFill>
                  <a:srgbClr val="496B82"/>
                </a:solidFill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</a:rPr>
              <a:t>代理模型反馈</a:t>
            </a:r>
            <a:r>
              <a:rPr lang="en-US" altLang="zh-CN" sz="1500" spc="30">
                <a:solidFill>
                  <a:srgbClr val="496B82"/>
                </a:solidFill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</a:rPr>
              <a:t>→cGAN</a:t>
            </a:r>
            <a:r>
              <a:rPr lang="zh-CN" altLang="en-US" sz="1500" spc="30">
                <a:solidFill>
                  <a:srgbClr val="496B82"/>
                </a:solidFill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</a:rPr>
              <a:t>辅助选型</a:t>
            </a:r>
            <a:r>
              <a:rPr lang="en-US" altLang="zh-CN" sz="1500" spc="30">
                <a:solidFill>
                  <a:srgbClr val="496B82"/>
                </a:solidFill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</a:rPr>
              <a:t>→BIM</a:t>
            </a:r>
            <a:r>
              <a:rPr lang="zh-CN" altLang="en-US" sz="1500" spc="30">
                <a:solidFill>
                  <a:srgbClr val="496B82"/>
                </a:solidFill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</a:rPr>
              <a:t>与数字孪生沿用</a:t>
            </a:r>
            <a:endParaRPr lang="zh-CN" altLang="en-US" sz="1500" spc="30">
              <a:solidFill>
                <a:srgbClr val="496B82"/>
              </a:solidFill>
              <a:latin typeface="MiSans Normal" panose="00000500000000000000" charset="-122"/>
              <a:ea typeface="MiSans Normal" panose="00000500000000000000" charset="-122"/>
              <a:cs typeface="MiSans Normal" panose="00000500000000000000" charset="-122"/>
            </a:endParaRPr>
          </a:p>
        </p:txBody>
      </p:sp>
      <p:sp>
        <p:nvSpPr>
          <p:cNvPr id="11" name="文本框 10"/>
          <p:cNvSpPr txBox="1"/>
          <p:nvPr>
            <p:custDataLst>
              <p:tags r:id="rId6"/>
            </p:custDataLst>
          </p:nvPr>
        </p:nvSpPr>
        <p:spPr>
          <a:xfrm>
            <a:off x="666750" y="5226863"/>
            <a:ext cx="5546970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zh-CN" altLang="en-US" sz="1350" spc="27">
                <a:solidFill>
                  <a:srgbClr val="496B82"/>
                </a:solidFill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</a:rPr>
              <a:t>参数化建模</a:t>
            </a:r>
            <a:r>
              <a:rPr lang="en-US" altLang="zh-CN" sz="1350" spc="27">
                <a:solidFill>
                  <a:srgbClr val="496B82"/>
                </a:solidFill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</a:rPr>
              <a:t>→</a:t>
            </a:r>
            <a:r>
              <a:rPr lang="zh-CN" altLang="en-US" sz="1350" spc="27">
                <a:solidFill>
                  <a:srgbClr val="496B82"/>
                </a:solidFill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</a:rPr>
              <a:t>代理模型反馈</a:t>
            </a:r>
            <a:r>
              <a:rPr lang="en-US" altLang="zh-CN" sz="1350" spc="27">
                <a:solidFill>
                  <a:srgbClr val="496B82"/>
                </a:solidFill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</a:rPr>
              <a:t>→cGAN</a:t>
            </a:r>
            <a:r>
              <a:rPr lang="zh-CN" altLang="en-US" sz="1350" spc="27">
                <a:solidFill>
                  <a:srgbClr val="496B82"/>
                </a:solidFill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</a:rPr>
              <a:t>辅助选型</a:t>
            </a:r>
            <a:r>
              <a:rPr lang="en-US" altLang="zh-CN" sz="1350" spc="27">
                <a:solidFill>
                  <a:srgbClr val="496B82"/>
                </a:solidFill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</a:rPr>
              <a:t>→BIM</a:t>
            </a:r>
            <a:r>
              <a:rPr lang="zh-CN" altLang="en-US" sz="1350" spc="27">
                <a:solidFill>
                  <a:srgbClr val="496B82"/>
                </a:solidFill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</a:rPr>
              <a:t>与数字孪生沿用</a:t>
            </a:r>
            <a:endParaRPr lang="zh-CN" altLang="en-US" sz="1350" spc="27">
              <a:solidFill>
                <a:srgbClr val="496B82"/>
              </a:solidFill>
              <a:latin typeface="MiSans Normal" panose="00000500000000000000" charset="-122"/>
              <a:ea typeface="MiSans Normal" panose="00000500000000000000" charset="-122"/>
              <a:cs typeface="MiSans Normal" panose="00000500000000000000" charset="-122"/>
            </a:endParaRPr>
          </a:p>
        </p:txBody>
      </p:sp>
      <p:sp>
        <p:nvSpPr>
          <p:cNvPr id="3" name="矩形 2"/>
          <p:cNvSpPr/>
          <p:nvPr>
            <p:custDataLst>
              <p:tags r:id="rId7"/>
            </p:custDataLst>
          </p:nvPr>
        </p:nvSpPr>
        <p:spPr>
          <a:xfrm rot="2700000">
            <a:off x="666115" y="1405890"/>
            <a:ext cx="48260" cy="47625"/>
          </a:xfrm>
          <a:prstGeom prst="rect">
            <a:avLst/>
          </a:prstGeom>
          <a:solidFill>
            <a:srgbClr val="4AA8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>
            <p:custDataLst>
              <p:tags r:id="rId8"/>
            </p:custDataLst>
          </p:nvPr>
        </p:nvSpPr>
        <p:spPr>
          <a:xfrm>
            <a:off x="1819910" y="1424940"/>
            <a:ext cx="228600" cy="9525"/>
          </a:xfrm>
          <a:prstGeom prst="rect">
            <a:avLst/>
          </a:prstGeom>
          <a:solidFill>
            <a:srgbClr val="4AA8F5">
              <a:alpha val="50001"/>
            </a:srgb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任意多边形 2"/>
          <p:cNvSpPr/>
          <p:nvPr>
            <p:custDataLst>
              <p:tags r:id="rId1"/>
            </p:custDataLst>
          </p:nvPr>
        </p:nvSpPr>
        <p:spPr>
          <a:xfrm>
            <a:off x="457200" y="561975"/>
            <a:ext cx="38100" cy="266700"/>
          </a:xfrm>
          <a:custGeom>
            <a:avLst/>
            <a:gdLst>
              <a:gd name="sw" fmla="*/ 1 w 60"/>
              <a:gd name="sh" fmla="*/ 1 h 420"/>
              <a:gd name="mins" fmla="min sw sh"/>
              <a:gd name="dsw" fmla="+- 0 sw mins"/>
              <a:gd name="dsh" fmla="+- 0 sh mins"/>
              <a:gd name="p0x0" fmla="*/ 30 w 60"/>
              <a:gd name="p0y0" fmla="*/ 0 h 420"/>
              <a:gd name="p0x1" fmla="*/ 46 w 60"/>
              <a:gd name="p0y1" fmla="*/ 0 h 420"/>
              <a:gd name="p0x2" fmla="*/ 60 w 60"/>
              <a:gd name="p0y2" fmla="*/ 13 h 420"/>
              <a:gd name="p0x3" fmla="*/ 60 w 60"/>
              <a:gd name="p0y3" fmla="*/ 30 h 420"/>
              <a:gd name="p0x4" fmla="*/ 60 w 60"/>
              <a:gd name="p0y4" fmla="*/ 390 h 420"/>
              <a:gd name="p0x5" fmla="*/ 60 w 60"/>
              <a:gd name="p0y5" fmla="*/ 406 h 420"/>
              <a:gd name="p0x6" fmla="*/ 46 w 60"/>
              <a:gd name="p0y6" fmla="*/ 420 h 420"/>
              <a:gd name="p0x7" fmla="*/ 30 w 60"/>
              <a:gd name="p0y7" fmla="*/ 420 h 420"/>
              <a:gd name="p0x8" fmla="*/ 13 w 60"/>
              <a:gd name="p0y8" fmla="*/ 420 h 420"/>
              <a:gd name="p0x9" fmla="*/ 0 w 60"/>
              <a:gd name="p0y9" fmla="*/ 406 h 420"/>
              <a:gd name="p0x10" fmla="*/ 0 w 60"/>
              <a:gd name="p0y10" fmla="*/ 390 h 420"/>
              <a:gd name="p0x11" fmla="*/ 0 w 60"/>
              <a:gd name="p0y11" fmla="*/ 30 h 420"/>
              <a:gd name="p0x12" fmla="*/ 0 w 60"/>
              <a:gd name="p0y12" fmla="*/ 13 h 420"/>
              <a:gd name="p0x13" fmla="*/ 13 w 60"/>
              <a:gd name="p0y13" fmla="*/ 0 h 420"/>
              <a:gd name="p0x14" fmla="*/ 30 w 60"/>
              <a:gd name="p0y14" fmla="*/ 0 h 42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lnTo>
                  <a:pt x="p0x4" y="p0y4"/>
                </a:lnTo>
                <a:cubicBezTo>
                  <a:pt x="p0x5" y="p0y5"/>
                  <a:pt x="p0x6" y="p0y6"/>
                  <a:pt x="p0x7" y="p0y7"/>
                </a:cubicBezTo>
                <a:cubicBezTo>
                  <a:pt x="p0x8" y="p0y8"/>
                  <a:pt x="p0x9" y="p0y9"/>
                  <a:pt x="p0x10" y="p0y10"/>
                </a:cubicBezTo>
                <a:lnTo>
                  <a:pt x="p0x11" y="p0y11"/>
                </a:ln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gradFill>
            <a:gsLst>
              <a:gs pos="0">
                <a:srgbClr val="4AA8F5"/>
              </a:gs>
              <a:gs pos="100000">
                <a:srgbClr val="7B68EE"/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609600" y="433388"/>
            <a:ext cx="5334000" cy="5191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lang="zh-CN" altLang="en-US" sz="30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仿真</a:t>
            </a:r>
            <a:r>
              <a:rPr lang="en-US" altLang="zh-CN" sz="30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—</a:t>
            </a:r>
            <a:r>
              <a:rPr lang="zh-CN" altLang="en-US" sz="30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代理</a:t>
            </a:r>
            <a:r>
              <a:rPr lang="en-US" altLang="zh-CN" sz="30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—</a:t>
            </a:r>
            <a:r>
              <a:rPr lang="zh-CN" altLang="en-US" sz="30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生成的完整闭环</a:t>
            </a:r>
            <a:endParaRPr lang="zh-CN" altLang="en-US" sz="300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457200" y="995363"/>
            <a:ext cx="11277600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zh-CN" altLang="en-US"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一条可落地的闭环路径，使原本只能在后期验证的采光性能，前移到建筑师</a:t>
            </a:r>
            <a:r>
              <a:rPr lang="en-US" altLang="zh-CN"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500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每一次草图调整</a:t>
            </a:r>
            <a:r>
              <a:rPr lang="en-US"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altLang="en-US"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之中。</a:t>
            </a:r>
            <a:endParaRPr lang="zh-CN" altLang="en-US" sz="1500">
              <a:solidFill>
                <a:srgbClr val="496B82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65" name="任意多边形 64"/>
          <p:cNvSpPr/>
          <p:nvPr>
            <p:custDataLst>
              <p:tags r:id="rId4"/>
            </p:custDataLst>
          </p:nvPr>
        </p:nvSpPr>
        <p:spPr>
          <a:xfrm>
            <a:off x="461645" y="5852795"/>
            <a:ext cx="11268075" cy="542925"/>
          </a:xfrm>
          <a:custGeom>
            <a:avLst/>
            <a:gdLst>
              <a:gd name="sw" fmla="*/ 1 w 17745"/>
              <a:gd name="sh" fmla="*/ 1 h 855"/>
              <a:gd name="mins" fmla="min sw sh"/>
              <a:gd name="dsw" fmla="+- 0 sw mins"/>
              <a:gd name="dsh" fmla="+- 0 sh mins"/>
              <a:gd name="p0x0" fmla="*/ 120 w 17745"/>
              <a:gd name="p0y0" fmla="*/ 0 h 855"/>
              <a:gd name="p0x1" fmla="*/ 17625 w 17745"/>
              <a:gd name="p0y1" fmla="*/ 0 h 855"/>
              <a:gd name="p0x2" fmla="*/ 17691 w 17745"/>
              <a:gd name="p0y2" fmla="*/ 0 h 855"/>
              <a:gd name="p0x3" fmla="*/ 17745 w 17745"/>
              <a:gd name="p0y3" fmla="*/ 53 h 855"/>
              <a:gd name="p0x4" fmla="*/ 17745 w 17745"/>
              <a:gd name="p0y4" fmla="*/ 120 h 855"/>
              <a:gd name="p0x5" fmla="*/ 17745 w 17745"/>
              <a:gd name="p0y5" fmla="*/ 735 h 855"/>
              <a:gd name="p0x6" fmla="*/ 17745 w 17745"/>
              <a:gd name="p0y6" fmla="*/ 801 h 855"/>
              <a:gd name="p0x7" fmla="*/ 17691 w 17745"/>
              <a:gd name="p0y7" fmla="*/ 855 h 855"/>
              <a:gd name="p0x8" fmla="*/ 17625 w 17745"/>
              <a:gd name="p0y8" fmla="*/ 855 h 855"/>
              <a:gd name="p0x9" fmla="*/ 120 w 17745"/>
              <a:gd name="p0y9" fmla="*/ 855 h 855"/>
              <a:gd name="p0x10" fmla="*/ 53 w 17745"/>
              <a:gd name="p0y10" fmla="*/ 855 h 855"/>
              <a:gd name="p0x11" fmla="*/ 0 w 17745"/>
              <a:gd name="p0y11" fmla="*/ 801 h 855"/>
              <a:gd name="p0x12" fmla="*/ 0 w 17745"/>
              <a:gd name="p0y12" fmla="*/ 735 h 855"/>
              <a:gd name="p0x13" fmla="*/ 0 w 17745"/>
              <a:gd name="p0y13" fmla="*/ 120 h 855"/>
              <a:gd name="p0x14" fmla="*/ 0 w 17745"/>
              <a:gd name="p0y14" fmla="*/ 53 h 855"/>
              <a:gd name="p0x15" fmla="*/ 53 w 17745"/>
              <a:gd name="p0y15" fmla="*/ 0 h 855"/>
              <a:gd name="p0x16" fmla="*/ 120 w 17745"/>
              <a:gd name="p0y16" fmla="*/ 0 h 85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4EFFF"/>
          </a:solidFill>
          <a:ln w="9525" cmpd="sng">
            <a:solidFill>
              <a:srgbClr val="D9EBF7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6" name="文本框 65"/>
          <p:cNvSpPr txBox="1"/>
          <p:nvPr>
            <p:custDataLst>
              <p:tags r:id="rId5"/>
            </p:custDataLst>
          </p:nvPr>
        </p:nvSpPr>
        <p:spPr>
          <a:xfrm>
            <a:off x="657225" y="5984081"/>
            <a:ext cx="419100" cy="28098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650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🔄</a:t>
            </a:r>
            <a:endParaRPr sz="1650">
              <a:solidFill>
                <a:srgbClr val="0A3D5E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67" name="文本框 66"/>
          <p:cNvSpPr txBox="1"/>
          <p:nvPr>
            <p:custDataLst>
              <p:tags r:id="rId6"/>
            </p:custDataLst>
          </p:nvPr>
        </p:nvSpPr>
        <p:spPr>
          <a:xfrm>
            <a:off x="981075" y="5957888"/>
            <a:ext cx="7048500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把后期验算</a:t>
            </a:r>
            <a:r>
              <a:rPr sz="1500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前移到每一次草图调整</a:t>
            </a:r>
            <a:r>
              <a:rPr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，让设计意图在建成之后仍可</a:t>
            </a:r>
            <a:r>
              <a:rPr sz="1500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追溯、可优化</a:t>
            </a:r>
            <a:r>
              <a:rPr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sz="1500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文本框 16"/>
          <p:cNvSpPr txBox="1"/>
          <p:nvPr>
            <p:custDataLst>
              <p:tags r:id="rId7"/>
            </p:custDataLst>
          </p:nvPr>
        </p:nvSpPr>
        <p:spPr>
          <a:xfrm>
            <a:off x="2526059" y="3438525"/>
            <a:ext cx="438150" cy="32385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l"/>
            <a:r>
              <a:rPr sz="1950">
                <a:solidFill>
                  <a:srgbClr val="4AA8F5"/>
                </a:solidFill>
                <a:latin typeface="微软雅黑" panose="020B0503020204020204" charset="-122"/>
                <a:ea typeface="微软雅黑" panose="020B0503020204020204" charset="-122"/>
              </a:rPr>
              <a:t>▶</a:t>
            </a:r>
            <a:endParaRPr sz="1950">
              <a:solidFill>
                <a:srgbClr val="4AA8F5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9" name="文本框 28"/>
          <p:cNvSpPr txBox="1"/>
          <p:nvPr>
            <p:custDataLst>
              <p:tags r:id="rId8"/>
            </p:custDataLst>
          </p:nvPr>
        </p:nvSpPr>
        <p:spPr>
          <a:xfrm>
            <a:off x="4842567" y="3438525"/>
            <a:ext cx="438150" cy="32385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l"/>
            <a:r>
              <a:rPr sz="1950">
                <a:solidFill>
                  <a:srgbClr val="4AA8F5"/>
                </a:solidFill>
                <a:latin typeface="微软雅黑" panose="020B0503020204020204" charset="-122"/>
                <a:ea typeface="微软雅黑" panose="020B0503020204020204" charset="-122"/>
              </a:rPr>
              <a:t>▶</a:t>
            </a:r>
            <a:endParaRPr sz="1950">
              <a:solidFill>
                <a:srgbClr val="4AA8F5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1" name="文本框 40"/>
          <p:cNvSpPr txBox="1"/>
          <p:nvPr>
            <p:custDataLst>
              <p:tags r:id="rId9"/>
            </p:custDataLst>
          </p:nvPr>
        </p:nvSpPr>
        <p:spPr>
          <a:xfrm>
            <a:off x="7159075" y="3438525"/>
            <a:ext cx="438150" cy="32385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l"/>
            <a:r>
              <a:rPr sz="1950">
                <a:solidFill>
                  <a:srgbClr val="4AA8F5"/>
                </a:solidFill>
                <a:latin typeface="微软雅黑" panose="020B0503020204020204" charset="-122"/>
                <a:ea typeface="微软雅黑" panose="020B0503020204020204" charset="-122"/>
              </a:rPr>
              <a:t>▶</a:t>
            </a:r>
            <a:endParaRPr sz="1950">
              <a:solidFill>
                <a:srgbClr val="4AA8F5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3" name="文本框 52"/>
          <p:cNvSpPr txBox="1"/>
          <p:nvPr>
            <p:custDataLst>
              <p:tags r:id="rId10"/>
            </p:custDataLst>
          </p:nvPr>
        </p:nvSpPr>
        <p:spPr>
          <a:xfrm>
            <a:off x="9475594" y="3438525"/>
            <a:ext cx="438150" cy="32385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l"/>
            <a:r>
              <a:rPr sz="1950">
                <a:solidFill>
                  <a:srgbClr val="4AA8F5"/>
                </a:solidFill>
                <a:latin typeface="微软雅黑" panose="020B0503020204020204" charset="-122"/>
                <a:ea typeface="微软雅黑" panose="020B0503020204020204" charset="-122"/>
              </a:rPr>
              <a:t>▶</a:t>
            </a:r>
            <a:endParaRPr sz="1950">
              <a:solidFill>
                <a:srgbClr val="4AA8F5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任意多边形 5"/>
          <p:cNvSpPr/>
          <p:nvPr>
            <p:custDataLst>
              <p:tags r:id="rId11"/>
            </p:custDataLst>
          </p:nvPr>
        </p:nvSpPr>
        <p:spPr>
          <a:xfrm>
            <a:off x="461645" y="1471295"/>
            <a:ext cx="2002155" cy="4257675"/>
          </a:xfrm>
          <a:custGeom>
            <a:avLst/>
            <a:gdLst>
              <a:gd name="sw" fmla="*/ 1 w 3153"/>
              <a:gd name="sh" fmla="*/ 1 h 6705"/>
              <a:gd name="mins" fmla="min sw sh"/>
              <a:gd name="dsw" fmla="+- 0 sw mins"/>
              <a:gd name="dsh" fmla="+- 0 sh mins"/>
              <a:gd name="p0x0" fmla="*/ 120 w 3153"/>
              <a:gd name="p0y0" fmla="*/ 0 h 6705"/>
              <a:gd name="p0x1" fmla="*/ 3033 w 3153"/>
              <a:gd name="p0y1" fmla="*/ 0 h 6705"/>
              <a:gd name="p0x2" fmla="*/ 3099 w 3153"/>
              <a:gd name="p0y2" fmla="*/ 0 h 6705"/>
              <a:gd name="p0x3" fmla="*/ 3153 w 3153"/>
              <a:gd name="p0y3" fmla="*/ 53 h 6705"/>
              <a:gd name="p0x4" fmla="*/ 3153 w 3153"/>
              <a:gd name="p0y4" fmla="*/ 120 h 6705"/>
              <a:gd name="p0x5" fmla="*/ 3153 w 3153"/>
              <a:gd name="p0y5" fmla="*/ 6585 h 6705"/>
              <a:gd name="p0x6" fmla="*/ 3153 w 3153"/>
              <a:gd name="p0y6" fmla="*/ 6651 h 6705"/>
              <a:gd name="p0x7" fmla="*/ 3099 w 3153"/>
              <a:gd name="p0y7" fmla="*/ 6705 h 6705"/>
              <a:gd name="p0x8" fmla="*/ 3033 w 3153"/>
              <a:gd name="p0y8" fmla="*/ 6705 h 6705"/>
              <a:gd name="p0x9" fmla="*/ 120 w 3153"/>
              <a:gd name="p0y9" fmla="*/ 6705 h 6705"/>
              <a:gd name="p0x10" fmla="*/ 53 w 3153"/>
              <a:gd name="p0y10" fmla="*/ 6705 h 6705"/>
              <a:gd name="p0x11" fmla="*/ 0 w 3153"/>
              <a:gd name="p0y11" fmla="*/ 6651 h 6705"/>
              <a:gd name="p0x12" fmla="*/ 0 w 3153"/>
              <a:gd name="p0y12" fmla="*/ 6585 h 6705"/>
              <a:gd name="p0x13" fmla="*/ 0 w 3153"/>
              <a:gd name="p0y13" fmla="*/ 120 h 6705"/>
              <a:gd name="p0x14" fmla="*/ 0 w 3153"/>
              <a:gd name="p0y14" fmla="*/ 53 h 6705"/>
              <a:gd name="p0x15" fmla="*/ 53 w 3153"/>
              <a:gd name="p0y15" fmla="*/ 0 h 6705"/>
              <a:gd name="p0x16" fmla="*/ 120 w 3153"/>
              <a:gd name="p0y16" fmla="*/ 0 h 670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7FCFF"/>
          </a:solidFill>
          <a:ln w="9525" cmpd="sng">
            <a:solidFill>
              <a:srgbClr val="D9EBF7"/>
            </a:solidFill>
            <a:prstDash val="solid"/>
          </a:ln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>
            <p:custDataLst>
              <p:tags r:id="rId12"/>
            </p:custDataLst>
          </p:nvPr>
        </p:nvSpPr>
        <p:spPr>
          <a:xfrm>
            <a:off x="581025" y="1628775"/>
            <a:ext cx="342900" cy="342900"/>
          </a:xfrm>
          <a:custGeom>
            <a:avLst/>
            <a:gdLst>
              <a:gd name="sw" fmla="*/ 1 w 540"/>
              <a:gd name="sh" fmla="*/ 1 h 540"/>
              <a:gd name="mins" fmla="min sw sh"/>
              <a:gd name="dsw" fmla="+- 0 sw mins"/>
              <a:gd name="dsh" fmla="+- 0 sh mins"/>
              <a:gd name="p0x0" fmla="*/ 270 w 540"/>
              <a:gd name="p0y0" fmla="*/ 0 h 540"/>
              <a:gd name="p0x1" fmla="*/ 419 w 540"/>
              <a:gd name="p0y1" fmla="*/ 0 h 540"/>
              <a:gd name="p0x2" fmla="*/ 540 w 540"/>
              <a:gd name="p0y2" fmla="*/ 120 h 540"/>
              <a:gd name="p0x3" fmla="*/ 540 w 540"/>
              <a:gd name="p0y3" fmla="*/ 270 h 540"/>
              <a:gd name="p0x4" fmla="*/ 540 w 540"/>
              <a:gd name="p0y4" fmla="*/ 419 h 540"/>
              <a:gd name="p0x5" fmla="*/ 419 w 540"/>
              <a:gd name="p0y5" fmla="*/ 540 h 540"/>
              <a:gd name="p0x6" fmla="*/ 270 w 540"/>
              <a:gd name="p0y6" fmla="*/ 540 h 540"/>
              <a:gd name="p0x7" fmla="*/ 120 w 540"/>
              <a:gd name="p0y7" fmla="*/ 540 h 540"/>
              <a:gd name="p0x8" fmla="*/ 0 w 540"/>
              <a:gd name="p0y8" fmla="*/ 419 h 540"/>
              <a:gd name="p0x9" fmla="*/ 0 w 540"/>
              <a:gd name="p0y9" fmla="*/ 270 h 540"/>
              <a:gd name="p0x10" fmla="*/ 0 w 540"/>
              <a:gd name="p0y10" fmla="*/ 120 h 540"/>
              <a:gd name="p0x11" fmla="*/ 120 w 540"/>
              <a:gd name="p0y11" fmla="*/ 0 h 540"/>
              <a:gd name="p0x12" fmla="*/ 270 w 540"/>
              <a:gd name="p0y12" fmla="*/ 0 h 54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D4EF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>
            <p:custDataLst>
              <p:tags r:id="rId13"/>
            </p:custDataLst>
          </p:nvPr>
        </p:nvSpPr>
        <p:spPr>
          <a:xfrm>
            <a:off x="676199" y="1700213"/>
            <a:ext cx="304876" cy="20002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l"/>
            <a:r>
              <a:rPr sz="1200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①</a:t>
            </a:r>
            <a:endParaRPr sz="1200" b="1">
              <a:solidFill>
                <a:srgbClr val="0A3D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文本框 10"/>
          <p:cNvSpPr txBox="1"/>
          <p:nvPr>
            <p:custDataLst>
              <p:tags r:id="rId14"/>
            </p:custDataLst>
          </p:nvPr>
        </p:nvSpPr>
        <p:spPr>
          <a:xfrm>
            <a:off x="581025" y="2032635"/>
            <a:ext cx="1764059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参数化建模</a:t>
            </a:r>
            <a:endParaRPr b="1">
              <a:solidFill>
                <a:srgbClr val="0A3D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文本框 11"/>
          <p:cNvSpPr txBox="1"/>
          <p:nvPr>
            <p:custDataLst>
              <p:tags r:id="rId15"/>
            </p:custDataLst>
          </p:nvPr>
        </p:nvSpPr>
        <p:spPr>
          <a:xfrm>
            <a:off x="581025" y="2394585"/>
            <a:ext cx="1764059" cy="1394346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en-US" sz="135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Rhinoceros + Grasshopper + Honeybee </a:t>
            </a:r>
            <a:r>
              <a:rPr lang="zh-CN" sz="135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建立采光模型，定义</a:t>
            </a:r>
            <a:r>
              <a:rPr sz="135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窗洞、遮阳、反射面</a:t>
            </a:r>
            <a:r>
              <a:rPr sz="135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等可变参数</a:t>
            </a:r>
            <a:endParaRPr sz="1350">
              <a:solidFill>
                <a:srgbClr val="496B8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任意多边形 12"/>
          <p:cNvSpPr/>
          <p:nvPr>
            <p:custDataLst>
              <p:tags r:id="rId16"/>
            </p:custDataLst>
          </p:nvPr>
        </p:nvSpPr>
        <p:spPr>
          <a:xfrm>
            <a:off x="581025" y="5205095"/>
            <a:ext cx="1764030" cy="367030"/>
          </a:xfrm>
          <a:custGeom>
            <a:avLst/>
            <a:gdLst>
              <a:gd name="sw" fmla="*/ 1 w 2778"/>
              <a:gd name="sh" fmla="*/ 1 h 577"/>
              <a:gd name="mins" fmla="min sw sh"/>
              <a:gd name="dsw" fmla="+- 0 sw mins"/>
              <a:gd name="dsh" fmla="+- 0 sh mins"/>
              <a:gd name="p0x0" fmla="*/ 60 w 2778"/>
              <a:gd name="p0y0" fmla="*/ 0 h 577"/>
              <a:gd name="p0x1" fmla="*/ 2718 w 2778"/>
              <a:gd name="p0y1" fmla="*/ 0 h 577"/>
              <a:gd name="p0x2" fmla="*/ 2751 w 2778"/>
              <a:gd name="p0y2" fmla="*/ 0 h 577"/>
              <a:gd name="p0x3" fmla="*/ 2778 w 2778"/>
              <a:gd name="p0y3" fmla="*/ 26 h 577"/>
              <a:gd name="p0x4" fmla="*/ 2778 w 2778"/>
              <a:gd name="p0y4" fmla="*/ 60 h 577"/>
              <a:gd name="p0x5" fmla="*/ 2778 w 2778"/>
              <a:gd name="p0y5" fmla="*/ 517 h 577"/>
              <a:gd name="p0x6" fmla="*/ 2778 w 2778"/>
              <a:gd name="p0y6" fmla="*/ 550 h 577"/>
              <a:gd name="p0x7" fmla="*/ 2751 w 2778"/>
              <a:gd name="p0y7" fmla="*/ 577 h 577"/>
              <a:gd name="p0x8" fmla="*/ 2718 w 2778"/>
              <a:gd name="p0y8" fmla="*/ 577 h 577"/>
              <a:gd name="p0x9" fmla="*/ 60 w 2778"/>
              <a:gd name="p0y9" fmla="*/ 577 h 577"/>
              <a:gd name="p0x10" fmla="*/ 26 w 2778"/>
              <a:gd name="p0y10" fmla="*/ 577 h 577"/>
              <a:gd name="p0x11" fmla="*/ 0 w 2778"/>
              <a:gd name="p0y11" fmla="*/ 550 h 577"/>
              <a:gd name="p0x12" fmla="*/ 0 w 2778"/>
              <a:gd name="p0y12" fmla="*/ 517 h 577"/>
              <a:gd name="p0x13" fmla="*/ 0 w 2778"/>
              <a:gd name="p0y13" fmla="*/ 60 h 577"/>
              <a:gd name="p0x14" fmla="*/ 0 w 2778"/>
              <a:gd name="p0y14" fmla="*/ 26 h 577"/>
              <a:gd name="p0x15" fmla="*/ 26 w 2778"/>
              <a:gd name="p0y15" fmla="*/ 0 h 577"/>
              <a:gd name="p0x16" fmla="*/ 60 w 2778"/>
              <a:gd name="p0y16" fmla="*/ 0 h 577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E6F4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>
            <p:custDataLst>
              <p:tags r:id="rId17"/>
            </p:custDataLst>
          </p:nvPr>
        </p:nvSpPr>
        <p:spPr>
          <a:xfrm>
            <a:off x="657225" y="5267801"/>
            <a:ext cx="1543126" cy="237172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35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可迭代的设计基底</a:t>
            </a:r>
            <a:endParaRPr sz="1350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任意多边形 6"/>
          <p:cNvSpPr/>
          <p:nvPr>
            <p:custDataLst>
              <p:tags r:id="rId18"/>
            </p:custDataLst>
          </p:nvPr>
        </p:nvSpPr>
        <p:spPr>
          <a:xfrm>
            <a:off x="466725" y="1486570"/>
            <a:ext cx="38100" cy="422776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60" h="6658">
                <a:moveTo>
                  <a:pt x="60" y="6658"/>
                </a:moveTo>
                <a:cubicBezTo>
                  <a:pt x="24" y="6637"/>
                  <a:pt x="0" y="6598"/>
                  <a:pt x="0" y="6554"/>
                </a:cubicBezTo>
                <a:lnTo>
                  <a:pt x="0" y="104"/>
                </a:lnTo>
                <a:cubicBezTo>
                  <a:pt x="0" y="60"/>
                  <a:pt x="24" y="21"/>
                  <a:pt x="60" y="0"/>
                </a:cubicBezTo>
                <a:close/>
              </a:path>
            </a:pathLst>
          </a:custGeom>
          <a:gradFill>
            <a:gsLst>
              <a:gs pos="0">
                <a:srgbClr val="4AA8F5"/>
              </a:gs>
              <a:gs pos="100000">
                <a:srgbClr val="7B68EE"/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>
            <p:custDataLst>
              <p:tags r:id="rId19"/>
            </p:custDataLst>
          </p:nvPr>
        </p:nvSpPr>
        <p:spPr>
          <a:xfrm>
            <a:off x="2097881" y="1483995"/>
            <a:ext cx="742502" cy="51339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83000"/>
              </a:lnSpc>
            </a:pPr>
            <a:r>
              <a:rPr sz="3600" b="1">
                <a:solidFill>
                  <a:srgbClr val="4AA8F5">
                    <a:alpha val="50001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endParaRPr sz="3600" b="1">
              <a:solidFill>
                <a:srgbClr val="4AA8F5">
                  <a:alpha val="50001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" name="任意多边形 17"/>
          <p:cNvSpPr/>
          <p:nvPr>
            <p:custDataLst>
              <p:tags r:id="rId20"/>
            </p:custDataLst>
          </p:nvPr>
        </p:nvSpPr>
        <p:spPr>
          <a:xfrm>
            <a:off x="2778125" y="1471295"/>
            <a:ext cx="2002155" cy="4257675"/>
          </a:xfrm>
          <a:custGeom>
            <a:avLst/>
            <a:gdLst>
              <a:gd name="sw" fmla="*/ 1 w 3153"/>
              <a:gd name="sh" fmla="*/ 1 h 6705"/>
              <a:gd name="mins" fmla="min sw sh"/>
              <a:gd name="dsw" fmla="+- 0 sw mins"/>
              <a:gd name="dsh" fmla="+- 0 sh mins"/>
              <a:gd name="p0x0" fmla="*/ 120 w 3153"/>
              <a:gd name="p0y0" fmla="*/ 0 h 6705"/>
              <a:gd name="p0x1" fmla="*/ 3033 w 3153"/>
              <a:gd name="p0y1" fmla="*/ 0 h 6705"/>
              <a:gd name="p0x2" fmla="*/ 3099 w 3153"/>
              <a:gd name="p0y2" fmla="*/ 0 h 6705"/>
              <a:gd name="p0x3" fmla="*/ 3153 w 3153"/>
              <a:gd name="p0y3" fmla="*/ 53 h 6705"/>
              <a:gd name="p0x4" fmla="*/ 3153 w 3153"/>
              <a:gd name="p0y4" fmla="*/ 120 h 6705"/>
              <a:gd name="p0x5" fmla="*/ 3153 w 3153"/>
              <a:gd name="p0y5" fmla="*/ 6585 h 6705"/>
              <a:gd name="p0x6" fmla="*/ 3153 w 3153"/>
              <a:gd name="p0y6" fmla="*/ 6651 h 6705"/>
              <a:gd name="p0x7" fmla="*/ 3099 w 3153"/>
              <a:gd name="p0y7" fmla="*/ 6705 h 6705"/>
              <a:gd name="p0x8" fmla="*/ 3033 w 3153"/>
              <a:gd name="p0y8" fmla="*/ 6705 h 6705"/>
              <a:gd name="p0x9" fmla="*/ 120 w 3153"/>
              <a:gd name="p0y9" fmla="*/ 6705 h 6705"/>
              <a:gd name="p0x10" fmla="*/ 53 w 3153"/>
              <a:gd name="p0y10" fmla="*/ 6705 h 6705"/>
              <a:gd name="p0x11" fmla="*/ 0 w 3153"/>
              <a:gd name="p0y11" fmla="*/ 6651 h 6705"/>
              <a:gd name="p0x12" fmla="*/ 0 w 3153"/>
              <a:gd name="p0y12" fmla="*/ 6585 h 6705"/>
              <a:gd name="p0x13" fmla="*/ 0 w 3153"/>
              <a:gd name="p0y13" fmla="*/ 120 h 6705"/>
              <a:gd name="p0x14" fmla="*/ 0 w 3153"/>
              <a:gd name="p0y14" fmla="*/ 53 h 6705"/>
              <a:gd name="p0x15" fmla="*/ 53 w 3153"/>
              <a:gd name="p0y15" fmla="*/ 0 h 6705"/>
              <a:gd name="p0x16" fmla="*/ 120 w 3153"/>
              <a:gd name="p0y16" fmla="*/ 0 h 670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7FCFF"/>
          </a:solidFill>
          <a:ln w="9525" cmpd="sng">
            <a:solidFill>
              <a:srgbClr val="D9EBF7"/>
            </a:solidFill>
            <a:prstDash val="solid"/>
          </a:ln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1" name="任意多边形 20"/>
          <p:cNvSpPr/>
          <p:nvPr>
            <p:custDataLst>
              <p:tags r:id="rId21"/>
            </p:custDataLst>
          </p:nvPr>
        </p:nvSpPr>
        <p:spPr>
          <a:xfrm>
            <a:off x="2897505" y="1628775"/>
            <a:ext cx="342900" cy="342900"/>
          </a:xfrm>
          <a:custGeom>
            <a:avLst/>
            <a:gdLst>
              <a:gd name="sw" fmla="*/ 1 w 540"/>
              <a:gd name="sh" fmla="*/ 1 h 540"/>
              <a:gd name="mins" fmla="min sw sh"/>
              <a:gd name="dsw" fmla="+- 0 sw mins"/>
              <a:gd name="dsh" fmla="+- 0 sh mins"/>
              <a:gd name="p0x0" fmla="*/ 270 w 540"/>
              <a:gd name="p0y0" fmla="*/ 0 h 540"/>
              <a:gd name="p0x1" fmla="*/ 419 w 540"/>
              <a:gd name="p0y1" fmla="*/ 0 h 540"/>
              <a:gd name="p0x2" fmla="*/ 540 w 540"/>
              <a:gd name="p0y2" fmla="*/ 120 h 540"/>
              <a:gd name="p0x3" fmla="*/ 540 w 540"/>
              <a:gd name="p0y3" fmla="*/ 270 h 540"/>
              <a:gd name="p0x4" fmla="*/ 540 w 540"/>
              <a:gd name="p0y4" fmla="*/ 419 h 540"/>
              <a:gd name="p0x5" fmla="*/ 419 w 540"/>
              <a:gd name="p0y5" fmla="*/ 540 h 540"/>
              <a:gd name="p0x6" fmla="*/ 270 w 540"/>
              <a:gd name="p0y6" fmla="*/ 540 h 540"/>
              <a:gd name="p0x7" fmla="*/ 120 w 540"/>
              <a:gd name="p0y7" fmla="*/ 540 h 540"/>
              <a:gd name="p0x8" fmla="*/ 0 w 540"/>
              <a:gd name="p0y8" fmla="*/ 419 h 540"/>
              <a:gd name="p0x9" fmla="*/ 0 w 540"/>
              <a:gd name="p0y9" fmla="*/ 270 h 540"/>
              <a:gd name="p0x10" fmla="*/ 0 w 540"/>
              <a:gd name="p0y10" fmla="*/ 120 h 540"/>
              <a:gd name="p0x11" fmla="*/ 120 w 540"/>
              <a:gd name="p0y11" fmla="*/ 0 h 540"/>
              <a:gd name="p0x12" fmla="*/ 270 w 540"/>
              <a:gd name="p0y12" fmla="*/ 0 h 54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D4EF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>
            <p:custDataLst>
              <p:tags r:id="rId22"/>
            </p:custDataLst>
          </p:nvPr>
        </p:nvSpPr>
        <p:spPr>
          <a:xfrm>
            <a:off x="2992707" y="1700213"/>
            <a:ext cx="304876" cy="20002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l"/>
            <a:r>
              <a:rPr sz="1200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②</a:t>
            </a:r>
            <a:endParaRPr sz="1200" b="1">
              <a:solidFill>
                <a:srgbClr val="0A3D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" name="文本框 22"/>
          <p:cNvSpPr txBox="1"/>
          <p:nvPr>
            <p:custDataLst>
              <p:tags r:id="rId23"/>
            </p:custDataLst>
          </p:nvPr>
        </p:nvSpPr>
        <p:spPr>
          <a:xfrm>
            <a:off x="2897534" y="2032635"/>
            <a:ext cx="1764059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代理模型反馈</a:t>
            </a:r>
            <a:endParaRPr b="1">
              <a:solidFill>
                <a:srgbClr val="0A3D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4" name="文本框 23"/>
          <p:cNvSpPr txBox="1"/>
          <p:nvPr>
            <p:custDataLst>
              <p:tags r:id="rId24"/>
            </p:custDataLst>
          </p:nvPr>
        </p:nvSpPr>
        <p:spPr>
          <a:xfrm>
            <a:off x="2897534" y="2394585"/>
            <a:ext cx="1764059" cy="84576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indent="0" algn="l">
              <a:lnSpc>
                <a:spcPct val="133000"/>
              </a:lnSpc>
            </a:pPr>
            <a:r>
              <a:rPr lang="en-US" altLang="en-US" sz="135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ANN </a:t>
            </a:r>
            <a:r>
              <a:rPr lang="zh-CN" altLang="en-US" sz="135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替代重仿真，实时反馈</a:t>
            </a:r>
            <a:r>
              <a:rPr lang="en-US" altLang="zh-CN" sz="135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135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DA / UDI / </a:t>
            </a:r>
            <a:r>
              <a:rPr lang="zh-CN" altLang="en-US" sz="135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得热</a:t>
            </a:r>
            <a:r>
              <a:rPr lang="en-US" sz="135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sz="135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指标</a:t>
            </a:r>
            <a:endParaRPr lang="zh-CN" sz="1350">
              <a:solidFill>
                <a:srgbClr val="496B82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5" name="任意多边形 24"/>
          <p:cNvSpPr/>
          <p:nvPr>
            <p:custDataLst>
              <p:tags r:id="rId25"/>
            </p:custDataLst>
          </p:nvPr>
        </p:nvSpPr>
        <p:spPr>
          <a:xfrm>
            <a:off x="2897505" y="5205095"/>
            <a:ext cx="1764030" cy="367030"/>
          </a:xfrm>
          <a:custGeom>
            <a:avLst/>
            <a:gdLst>
              <a:gd name="sw" fmla="*/ 1 w 2778"/>
              <a:gd name="sh" fmla="*/ 1 h 577"/>
              <a:gd name="mins" fmla="min sw sh"/>
              <a:gd name="dsw" fmla="+- 0 sw mins"/>
              <a:gd name="dsh" fmla="+- 0 sh mins"/>
              <a:gd name="p0x0" fmla="*/ 60 w 2778"/>
              <a:gd name="p0y0" fmla="*/ 0 h 577"/>
              <a:gd name="p0x1" fmla="*/ 2718 w 2778"/>
              <a:gd name="p0y1" fmla="*/ 0 h 577"/>
              <a:gd name="p0x2" fmla="*/ 2751 w 2778"/>
              <a:gd name="p0y2" fmla="*/ 0 h 577"/>
              <a:gd name="p0x3" fmla="*/ 2778 w 2778"/>
              <a:gd name="p0y3" fmla="*/ 26 h 577"/>
              <a:gd name="p0x4" fmla="*/ 2778 w 2778"/>
              <a:gd name="p0y4" fmla="*/ 60 h 577"/>
              <a:gd name="p0x5" fmla="*/ 2778 w 2778"/>
              <a:gd name="p0y5" fmla="*/ 517 h 577"/>
              <a:gd name="p0x6" fmla="*/ 2778 w 2778"/>
              <a:gd name="p0y6" fmla="*/ 550 h 577"/>
              <a:gd name="p0x7" fmla="*/ 2751 w 2778"/>
              <a:gd name="p0y7" fmla="*/ 577 h 577"/>
              <a:gd name="p0x8" fmla="*/ 2718 w 2778"/>
              <a:gd name="p0y8" fmla="*/ 577 h 577"/>
              <a:gd name="p0x9" fmla="*/ 60 w 2778"/>
              <a:gd name="p0y9" fmla="*/ 577 h 577"/>
              <a:gd name="p0x10" fmla="*/ 26 w 2778"/>
              <a:gd name="p0y10" fmla="*/ 577 h 577"/>
              <a:gd name="p0x11" fmla="*/ 0 w 2778"/>
              <a:gd name="p0y11" fmla="*/ 550 h 577"/>
              <a:gd name="p0x12" fmla="*/ 0 w 2778"/>
              <a:gd name="p0y12" fmla="*/ 517 h 577"/>
              <a:gd name="p0x13" fmla="*/ 0 w 2778"/>
              <a:gd name="p0y13" fmla="*/ 60 h 577"/>
              <a:gd name="p0x14" fmla="*/ 0 w 2778"/>
              <a:gd name="p0y14" fmla="*/ 26 h 577"/>
              <a:gd name="p0x15" fmla="*/ 26 w 2778"/>
              <a:gd name="p0y15" fmla="*/ 0 h 577"/>
              <a:gd name="p0x16" fmla="*/ 60 w 2778"/>
              <a:gd name="p0y16" fmla="*/ 0 h 577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E6F4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>
            <p:custDataLst>
              <p:tags r:id="rId26"/>
            </p:custDataLst>
          </p:nvPr>
        </p:nvSpPr>
        <p:spPr>
          <a:xfrm>
            <a:off x="2973734" y="5267801"/>
            <a:ext cx="1200226" cy="237172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35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秒级性能预判</a:t>
            </a:r>
            <a:endParaRPr sz="1350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任意多边形 18"/>
          <p:cNvSpPr/>
          <p:nvPr>
            <p:custDataLst>
              <p:tags r:id="rId27"/>
            </p:custDataLst>
          </p:nvPr>
        </p:nvSpPr>
        <p:spPr>
          <a:xfrm>
            <a:off x="2783205" y="1486570"/>
            <a:ext cx="38100" cy="422776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60" h="6658">
                <a:moveTo>
                  <a:pt x="60" y="6658"/>
                </a:moveTo>
                <a:cubicBezTo>
                  <a:pt x="24" y="6637"/>
                  <a:pt x="0" y="6598"/>
                  <a:pt x="0" y="6554"/>
                </a:cubicBezTo>
                <a:lnTo>
                  <a:pt x="0" y="104"/>
                </a:lnTo>
                <a:cubicBezTo>
                  <a:pt x="0" y="60"/>
                  <a:pt x="24" y="21"/>
                  <a:pt x="60" y="0"/>
                </a:cubicBezTo>
                <a:close/>
              </a:path>
            </a:pathLst>
          </a:custGeom>
          <a:gradFill>
            <a:gsLst>
              <a:gs pos="0">
                <a:srgbClr val="4AA8F5"/>
              </a:gs>
              <a:gs pos="100000">
                <a:srgbClr val="7B68EE"/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>
            <p:custDataLst>
              <p:tags r:id="rId28"/>
            </p:custDataLst>
          </p:nvPr>
        </p:nvSpPr>
        <p:spPr>
          <a:xfrm>
            <a:off x="4414390" y="1483995"/>
            <a:ext cx="742502" cy="51339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83000"/>
              </a:lnSpc>
            </a:pPr>
            <a:r>
              <a:rPr sz="3600" b="1">
                <a:solidFill>
                  <a:srgbClr val="4AA8F5">
                    <a:alpha val="50001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endParaRPr sz="3600" b="1">
              <a:solidFill>
                <a:srgbClr val="4AA8F5">
                  <a:alpha val="50001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0" name="任意多边形 29"/>
          <p:cNvSpPr/>
          <p:nvPr>
            <p:custDataLst>
              <p:tags r:id="rId29"/>
            </p:custDataLst>
          </p:nvPr>
        </p:nvSpPr>
        <p:spPr>
          <a:xfrm>
            <a:off x="5094605" y="1471295"/>
            <a:ext cx="2002155" cy="4257675"/>
          </a:xfrm>
          <a:custGeom>
            <a:avLst/>
            <a:gdLst>
              <a:gd name="sw" fmla="*/ 1 w 3153"/>
              <a:gd name="sh" fmla="*/ 1 h 6705"/>
              <a:gd name="mins" fmla="min sw sh"/>
              <a:gd name="dsw" fmla="+- 0 sw mins"/>
              <a:gd name="dsh" fmla="+- 0 sh mins"/>
              <a:gd name="p0x0" fmla="*/ 120 w 3153"/>
              <a:gd name="p0y0" fmla="*/ 0 h 6705"/>
              <a:gd name="p0x1" fmla="*/ 3033 w 3153"/>
              <a:gd name="p0y1" fmla="*/ 0 h 6705"/>
              <a:gd name="p0x2" fmla="*/ 3099 w 3153"/>
              <a:gd name="p0y2" fmla="*/ 0 h 6705"/>
              <a:gd name="p0x3" fmla="*/ 3153 w 3153"/>
              <a:gd name="p0y3" fmla="*/ 53 h 6705"/>
              <a:gd name="p0x4" fmla="*/ 3153 w 3153"/>
              <a:gd name="p0y4" fmla="*/ 120 h 6705"/>
              <a:gd name="p0x5" fmla="*/ 3153 w 3153"/>
              <a:gd name="p0y5" fmla="*/ 6585 h 6705"/>
              <a:gd name="p0x6" fmla="*/ 3153 w 3153"/>
              <a:gd name="p0y6" fmla="*/ 6651 h 6705"/>
              <a:gd name="p0x7" fmla="*/ 3099 w 3153"/>
              <a:gd name="p0y7" fmla="*/ 6705 h 6705"/>
              <a:gd name="p0x8" fmla="*/ 3033 w 3153"/>
              <a:gd name="p0y8" fmla="*/ 6705 h 6705"/>
              <a:gd name="p0x9" fmla="*/ 120 w 3153"/>
              <a:gd name="p0y9" fmla="*/ 6705 h 6705"/>
              <a:gd name="p0x10" fmla="*/ 53 w 3153"/>
              <a:gd name="p0y10" fmla="*/ 6705 h 6705"/>
              <a:gd name="p0x11" fmla="*/ 0 w 3153"/>
              <a:gd name="p0y11" fmla="*/ 6651 h 6705"/>
              <a:gd name="p0x12" fmla="*/ 0 w 3153"/>
              <a:gd name="p0y12" fmla="*/ 6585 h 6705"/>
              <a:gd name="p0x13" fmla="*/ 0 w 3153"/>
              <a:gd name="p0y13" fmla="*/ 120 h 6705"/>
              <a:gd name="p0x14" fmla="*/ 0 w 3153"/>
              <a:gd name="p0y14" fmla="*/ 53 h 6705"/>
              <a:gd name="p0x15" fmla="*/ 53 w 3153"/>
              <a:gd name="p0y15" fmla="*/ 0 h 6705"/>
              <a:gd name="p0x16" fmla="*/ 120 w 3153"/>
              <a:gd name="p0y16" fmla="*/ 0 h 670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7FCFF"/>
          </a:solidFill>
          <a:ln w="9525" cmpd="sng">
            <a:solidFill>
              <a:srgbClr val="D9EBF7"/>
            </a:solidFill>
            <a:prstDash val="solid"/>
          </a:ln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3" name="任意多边形 32"/>
          <p:cNvSpPr/>
          <p:nvPr>
            <p:custDataLst>
              <p:tags r:id="rId30"/>
            </p:custDataLst>
          </p:nvPr>
        </p:nvSpPr>
        <p:spPr>
          <a:xfrm>
            <a:off x="5213985" y="1628775"/>
            <a:ext cx="342900" cy="342900"/>
          </a:xfrm>
          <a:custGeom>
            <a:avLst/>
            <a:gdLst>
              <a:gd name="sw" fmla="*/ 1 w 540"/>
              <a:gd name="sh" fmla="*/ 1 h 540"/>
              <a:gd name="mins" fmla="min sw sh"/>
              <a:gd name="dsw" fmla="+- 0 sw mins"/>
              <a:gd name="dsh" fmla="+- 0 sh mins"/>
              <a:gd name="p0x0" fmla="*/ 270 w 540"/>
              <a:gd name="p0y0" fmla="*/ 0 h 540"/>
              <a:gd name="p0x1" fmla="*/ 419 w 540"/>
              <a:gd name="p0y1" fmla="*/ 0 h 540"/>
              <a:gd name="p0x2" fmla="*/ 540 w 540"/>
              <a:gd name="p0y2" fmla="*/ 120 h 540"/>
              <a:gd name="p0x3" fmla="*/ 540 w 540"/>
              <a:gd name="p0y3" fmla="*/ 270 h 540"/>
              <a:gd name="p0x4" fmla="*/ 540 w 540"/>
              <a:gd name="p0y4" fmla="*/ 419 h 540"/>
              <a:gd name="p0x5" fmla="*/ 419 w 540"/>
              <a:gd name="p0y5" fmla="*/ 540 h 540"/>
              <a:gd name="p0x6" fmla="*/ 270 w 540"/>
              <a:gd name="p0y6" fmla="*/ 540 h 540"/>
              <a:gd name="p0x7" fmla="*/ 120 w 540"/>
              <a:gd name="p0y7" fmla="*/ 540 h 540"/>
              <a:gd name="p0x8" fmla="*/ 0 w 540"/>
              <a:gd name="p0y8" fmla="*/ 419 h 540"/>
              <a:gd name="p0x9" fmla="*/ 0 w 540"/>
              <a:gd name="p0y9" fmla="*/ 270 h 540"/>
              <a:gd name="p0x10" fmla="*/ 0 w 540"/>
              <a:gd name="p0y10" fmla="*/ 120 h 540"/>
              <a:gd name="p0x11" fmla="*/ 120 w 540"/>
              <a:gd name="p0y11" fmla="*/ 0 h 540"/>
              <a:gd name="p0x12" fmla="*/ 270 w 540"/>
              <a:gd name="p0y12" fmla="*/ 0 h 54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D4EF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4" name="文本框 33"/>
          <p:cNvSpPr txBox="1"/>
          <p:nvPr>
            <p:custDataLst>
              <p:tags r:id="rId31"/>
            </p:custDataLst>
          </p:nvPr>
        </p:nvSpPr>
        <p:spPr>
          <a:xfrm>
            <a:off x="5309216" y="1700213"/>
            <a:ext cx="304876" cy="20002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l"/>
            <a:r>
              <a:rPr sz="1200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③</a:t>
            </a:r>
            <a:endParaRPr sz="1200" b="1">
              <a:solidFill>
                <a:srgbClr val="0A3D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5" name="文本框 34"/>
          <p:cNvSpPr txBox="1"/>
          <p:nvPr>
            <p:custDataLst>
              <p:tags r:id="rId32"/>
            </p:custDataLst>
          </p:nvPr>
        </p:nvSpPr>
        <p:spPr>
          <a:xfrm>
            <a:off x="5214042" y="2032635"/>
            <a:ext cx="1865633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lang="en-US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cGAN </a:t>
            </a:r>
            <a:r>
              <a:rPr lang="zh-CN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辅助选型</a:t>
            </a:r>
            <a:endParaRPr lang="zh-CN" b="1">
              <a:solidFill>
                <a:srgbClr val="0A3D5E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6" name="文本框 35"/>
          <p:cNvSpPr txBox="1"/>
          <p:nvPr>
            <p:custDataLst>
              <p:tags r:id="rId33"/>
            </p:custDataLst>
          </p:nvPr>
        </p:nvSpPr>
        <p:spPr>
          <a:xfrm>
            <a:off x="5214042" y="2394585"/>
            <a:ext cx="1714729" cy="84576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indent="0" algn="l">
              <a:lnSpc>
                <a:spcPct val="133000"/>
              </a:lnSpc>
            </a:pPr>
            <a:r>
              <a:rPr sz="135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全年快速预测，辅助</a:t>
            </a:r>
            <a:r>
              <a:rPr sz="135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遮阳构件选型</a:t>
            </a:r>
            <a:r>
              <a:rPr sz="135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与</a:t>
            </a:r>
            <a:r>
              <a:rPr sz="135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立面方案比选</a:t>
            </a:r>
            <a:endParaRPr sz="135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7" name="任意多边形 36"/>
          <p:cNvSpPr/>
          <p:nvPr>
            <p:custDataLst>
              <p:tags r:id="rId34"/>
            </p:custDataLst>
          </p:nvPr>
        </p:nvSpPr>
        <p:spPr>
          <a:xfrm>
            <a:off x="5213985" y="5205095"/>
            <a:ext cx="1764030" cy="367030"/>
          </a:xfrm>
          <a:custGeom>
            <a:avLst/>
            <a:gdLst>
              <a:gd name="sw" fmla="*/ 1 w 2778"/>
              <a:gd name="sh" fmla="*/ 1 h 577"/>
              <a:gd name="mins" fmla="min sw sh"/>
              <a:gd name="dsw" fmla="+- 0 sw mins"/>
              <a:gd name="dsh" fmla="+- 0 sh mins"/>
              <a:gd name="p0x0" fmla="*/ 60 w 2778"/>
              <a:gd name="p0y0" fmla="*/ 0 h 577"/>
              <a:gd name="p0x1" fmla="*/ 2718 w 2778"/>
              <a:gd name="p0y1" fmla="*/ 0 h 577"/>
              <a:gd name="p0x2" fmla="*/ 2751 w 2778"/>
              <a:gd name="p0y2" fmla="*/ 0 h 577"/>
              <a:gd name="p0x3" fmla="*/ 2778 w 2778"/>
              <a:gd name="p0y3" fmla="*/ 26 h 577"/>
              <a:gd name="p0x4" fmla="*/ 2778 w 2778"/>
              <a:gd name="p0y4" fmla="*/ 60 h 577"/>
              <a:gd name="p0x5" fmla="*/ 2778 w 2778"/>
              <a:gd name="p0y5" fmla="*/ 517 h 577"/>
              <a:gd name="p0x6" fmla="*/ 2778 w 2778"/>
              <a:gd name="p0y6" fmla="*/ 550 h 577"/>
              <a:gd name="p0x7" fmla="*/ 2751 w 2778"/>
              <a:gd name="p0y7" fmla="*/ 577 h 577"/>
              <a:gd name="p0x8" fmla="*/ 2718 w 2778"/>
              <a:gd name="p0y8" fmla="*/ 577 h 577"/>
              <a:gd name="p0x9" fmla="*/ 60 w 2778"/>
              <a:gd name="p0y9" fmla="*/ 577 h 577"/>
              <a:gd name="p0x10" fmla="*/ 26 w 2778"/>
              <a:gd name="p0y10" fmla="*/ 577 h 577"/>
              <a:gd name="p0x11" fmla="*/ 0 w 2778"/>
              <a:gd name="p0y11" fmla="*/ 550 h 577"/>
              <a:gd name="p0x12" fmla="*/ 0 w 2778"/>
              <a:gd name="p0y12" fmla="*/ 517 h 577"/>
              <a:gd name="p0x13" fmla="*/ 0 w 2778"/>
              <a:gd name="p0y13" fmla="*/ 60 h 577"/>
              <a:gd name="p0x14" fmla="*/ 0 w 2778"/>
              <a:gd name="p0y14" fmla="*/ 26 h 577"/>
              <a:gd name="p0x15" fmla="*/ 26 w 2778"/>
              <a:gd name="p0y15" fmla="*/ 0 h 577"/>
              <a:gd name="p0x16" fmla="*/ 60 w 2778"/>
              <a:gd name="p0y16" fmla="*/ 0 h 577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E6F4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9" name="文本框 38"/>
          <p:cNvSpPr txBox="1"/>
          <p:nvPr>
            <p:custDataLst>
              <p:tags r:id="rId35"/>
            </p:custDataLst>
          </p:nvPr>
        </p:nvSpPr>
        <p:spPr>
          <a:xfrm>
            <a:off x="5290242" y="5267801"/>
            <a:ext cx="1371676" cy="237172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35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多方案视觉对比</a:t>
            </a:r>
            <a:endParaRPr sz="1350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1" name="任意多边形 30"/>
          <p:cNvSpPr/>
          <p:nvPr>
            <p:custDataLst>
              <p:tags r:id="rId36"/>
            </p:custDataLst>
          </p:nvPr>
        </p:nvSpPr>
        <p:spPr>
          <a:xfrm>
            <a:off x="5099685" y="1486570"/>
            <a:ext cx="38100" cy="422776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60" h="6658">
                <a:moveTo>
                  <a:pt x="60" y="6658"/>
                </a:moveTo>
                <a:cubicBezTo>
                  <a:pt x="24" y="6637"/>
                  <a:pt x="0" y="6598"/>
                  <a:pt x="0" y="6554"/>
                </a:cubicBezTo>
                <a:lnTo>
                  <a:pt x="0" y="104"/>
                </a:lnTo>
                <a:cubicBezTo>
                  <a:pt x="0" y="60"/>
                  <a:pt x="24" y="21"/>
                  <a:pt x="60" y="0"/>
                </a:cubicBezTo>
                <a:close/>
              </a:path>
            </a:pathLst>
          </a:custGeom>
          <a:gradFill>
            <a:gsLst>
              <a:gs pos="0">
                <a:srgbClr val="4AA8F5"/>
              </a:gs>
              <a:gs pos="100000">
                <a:srgbClr val="7B68EE"/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/>
            <a:endParaRPr lang="zh-CN" altLang="en-US"/>
          </a:p>
        </p:txBody>
      </p:sp>
      <p:sp>
        <p:nvSpPr>
          <p:cNvPr id="32" name="文本框 31"/>
          <p:cNvSpPr txBox="1"/>
          <p:nvPr>
            <p:custDataLst>
              <p:tags r:id="rId37"/>
            </p:custDataLst>
          </p:nvPr>
        </p:nvSpPr>
        <p:spPr>
          <a:xfrm>
            <a:off x="6730898" y="1483995"/>
            <a:ext cx="742502" cy="51339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83000"/>
              </a:lnSpc>
            </a:pPr>
            <a:r>
              <a:rPr sz="3600" b="1">
                <a:solidFill>
                  <a:srgbClr val="4AA8F5">
                    <a:alpha val="50001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  <a:endParaRPr sz="3600" b="1">
              <a:solidFill>
                <a:srgbClr val="4AA8F5">
                  <a:alpha val="50001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2" name="任意多边形 41"/>
          <p:cNvSpPr/>
          <p:nvPr>
            <p:custDataLst>
              <p:tags r:id="rId38"/>
            </p:custDataLst>
          </p:nvPr>
        </p:nvSpPr>
        <p:spPr>
          <a:xfrm>
            <a:off x="7411085" y="1471295"/>
            <a:ext cx="2002155" cy="4257675"/>
          </a:xfrm>
          <a:custGeom>
            <a:avLst/>
            <a:gdLst>
              <a:gd name="sw" fmla="*/ 1 w 3153"/>
              <a:gd name="sh" fmla="*/ 1 h 6705"/>
              <a:gd name="mins" fmla="min sw sh"/>
              <a:gd name="dsw" fmla="+- 0 sw mins"/>
              <a:gd name="dsh" fmla="+- 0 sh mins"/>
              <a:gd name="p0x0" fmla="*/ 120 w 3153"/>
              <a:gd name="p0y0" fmla="*/ 0 h 6705"/>
              <a:gd name="p0x1" fmla="*/ 3033 w 3153"/>
              <a:gd name="p0y1" fmla="*/ 0 h 6705"/>
              <a:gd name="p0x2" fmla="*/ 3099 w 3153"/>
              <a:gd name="p0y2" fmla="*/ 0 h 6705"/>
              <a:gd name="p0x3" fmla="*/ 3153 w 3153"/>
              <a:gd name="p0y3" fmla="*/ 53 h 6705"/>
              <a:gd name="p0x4" fmla="*/ 3153 w 3153"/>
              <a:gd name="p0y4" fmla="*/ 120 h 6705"/>
              <a:gd name="p0x5" fmla="*/ 3153 w 3153"/>
              <a:gd name="p0y5" fmla="*/ 6585 h 6705"/>
              <a:gd name="p0x6" fmla="*/ 3153 w 3153"/>
              <a:gd name="p0y6" fmla="*/ 6651 h 6705"/>
              <a:gd name="p0x7" fmla="*/ 3099 w 3153"/>
              <a:gd name="p0y7" fmla="*/ 6705 h 6705"/>
              <a:gd name="p0x8" fmla="*/ 3033 w 3153"/>
              <a:gd name="p0y8" fmla="*/ 6705 h 6705"/>
              <a:gd name="p0x9" fmla="*/ 120 w 3153"/>
              <a:gd name="p0y9" fmla="*/ 6705 h 6705"/>
              <a:gd name="p0x10" fmla="*/ 53 w 3153"/>
              <a:gd name="p0y10" fmla="*/ 6705 h 6705"/>
              <a:gd name="p0x11" fmla="*/ 0 w 3153"/>
              <a:gd name="p0y11" fmla="*/ 6651 h 6705"/>
              <a:gd name="p0x12" fmla="*/ 0 w 3153"/>
              <a:gd name="p0y12" fmla="*/ 6585 h 6705"/>
              <a:gd name="p0x13" fmla="*/ 0 w 3153"/>
              <a:gd name="p0y13" fmla="*/ 120 h 6705"/>
              <a:gd name="p0x14" fmla="*/ 0 w 3153"/>
              <a:gd name="p0y14" fmla="*/ 53 h 6705"/>
              <a:gd name="p0x15" fmla="*/ 53 w 3153"/>
              <a:gd name="p0y15" fmla="*/ 0 h 6705"/>
              <a:gd name="p0x16" fmla="*/ 120 w 3153"/>
              <a:gd name="p0y16" fmla="*/ 0 h 670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7FCFF"/>
          </a:solidFill>
          <a:ln w="9525" cmpd="sng">
            <a:solidFill>
              <a:srgbClr val="D9EBF7"/>
            </a:solidFill>
            <a:prstDash val="solid"/>
          </a:ln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5" name="任意多边形 44"/>
          <p:cNvSpPr/>
          <p:nvPr>
            <p:custDataLst>
              <p:tags r:id="rId39"/>
            </p:custDataLst>
          </p:nvPr>
        </p:nvSpPr>
        <p:spPr>
          <a:xfrm>
            <a:off x="7530465" y="1628775"/>
            <a:ext cx="342900" cy="342900"/>
          </a:xfrm>
          <a:custGeom>
            <a:avLst/>
            <a:gdLst>
              <a:gd name="sw" fmla="*/ 1 w 540"/>
              <a:gd name="sh" fmla="*/ 1 h 540"/>
              <a:gd name="mins" fmla="min sw sh"/>
              <a:gd name="dsw" fmla="+- 0 sw mins"/>
              <a:gd name="dsh" fmla="+- 0 sh mins"/>
              <a:gd name="p0x0" fmla="*/ 270 w 540"/>
              <a:gd name="p0y0" fmla="*/ 0 h 540"/>
              <a:gd name="p0x1" fmla="*/ 419 w 540"/>
              <a:gd name="p0y1" fmla="*/ 0 h 540"/>
              <a:gd name="p0x2" fmla="*/ 540 w 540"/>
              <a:gd name="p0y2" fmla="*/ 120 h 540"/>
              <a:gd name="p0x3" fmla="*/ 540 w 540"/>
              <a:gd name="p0y3" fmla="*/ 270 h 540"/>
              <a:gd name="p0x4" fmla="*/ 540 w 540"/>
              <a:gd name="p0y4" fmla="*/ 419 h 540"/>
              <a:gd name="p0x5" fmla="*/ 419 w 540"/>
              <a:gd name="p0y5" fmla="*/ 540 h 540"/>
              <a:gd name="p0x6" fmla="*/ 270 w 540"/>
              <a:gd name="p0y6" fmla="*/ 540 h 540"/>
              <a:gd name="p0x7" fmla="*/ 120 w 540"/>
              <a:gd name="p0y7" fmla="*/ 540 h 540"/>
              <a:gd name="p0x8" fmla="*/ 0 w 540"/>
              <a:gd name="p0y8" fmla="*/ 419 h 540"/>
              <a:gd name="p0x9" fmla="*/ 0 w 540"/>
              <a:gd name="p0y9" fmla="*/ 270 h 540"/>
              <a:gd name="p0x10" fmla="*/ 0 w 540"/>
              <a:gd name="p0y10" fmla="*/ 120 h 540"/>
              <a:gd name="p0x11" fmla="*/ 120 w 540"/>
              <a:gd name="p0y11" fmla="*/ 0 h 540"/>
              <a:gd name="p0x12" fmla="*/ 270 w 540"/>
              <a:gd name="p0y12" fmla="*/ 0 h 54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D4EF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6" name="文本框 45"/>
          <p:cNvSpPr txBox="1"/>
          <p:nvPr>
            <p:custDataLst>
              <p:tags r:id="rId40"/>
            </p:custDataLst>
          </p:nvPr>
        </p:nvSpPr>
        <p:spPr>
          <a:xfrm>
            <a:off x="7625724" y="1700213"/>
            <a:ext cx="304876" cy="20002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l"/>
            <a:r>
              <a:rPr sz="1200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④</a:t>
            </a:r>
            <a:endParaRPr sz="1200" b="1">
              <a:solidFill>
                <a:srgbClr val="0A3D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7" name="文本框 46"/>
          <p:cNvSpPr txBox="1"/>
          <p:nvPr>
            <p:custDataLst>
              <p:tags r:id="rId41"/>
            </p:custDataLst>
          </p:nvPr>
        </p:nvSpPr>
        <p:spPr>
          <a:xfrm>
            <a:off x="7530550" y="2032635"/>
            <a:ext cx="1764059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lang="en-US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BIM </a:t>
            </a:r>
            <a:r>
              <a:rPr lang="zh-CN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写入</a:t>
            </a:r>
            <a:endParaRPr lang="zh-CN" b="1">
              <a:solidFill>
                <a:srgbClr val="0A3D5E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8" name="文本框 47"/>
          <p:cNvSpPr txBox="1"/>
          <p:nvPr>
            <p:custDataLst>
              <p:tags r:id="rId42"/>
            </p:custDataLst>
          </p:nvPr>
        </p:nvSpPr>
        <p:spPr>
          <a:xfrm>
            <a:off x="7530550" y="2394585"/>
            <a:ext cx="1714653" cy="571471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光学参数与构件规格</a:t>
            </a:r>
            <a:r>
              <a:rPr lang="zh-CN" sz="135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写入</a:t>
            </a:r>
            <a:r>
              <a:rPr lang="en-US" altLang="zh-CN" sz="135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BIM</a:t>
            </a:r>
            <a:endParaRPr lang="en-US" altLang="zh-CN" sz="135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9" name="任意多边形 48"/>
          <p:cNvSpPr/>
          <p:nvPr>
            <p:custDataLst>
              <p:tags r:id="rId43"/>
            </p:custDataLst>
          </p:nvPr>
        </p:nvSpPr>
        <p:spPr>
          <a:xfrm>
            <a:off x="7530465" y="5205095"/>
            <a:ext cx="1764030" cy="367030"/>
          </a:xfrm>
          <a:custGeom>
            <a:avLst/>
            <a:gdLst>
              <a:gd name="sw" fmla="*/ 1 w 2778"/>
              <a:gd name="sh" fmla="*/ 1 h 577"/>
              <a:gd name="mins" fmla="min sw sh"/>
              <a:gd name="dsw" fmla="+- 0 sw mins"/>
              <a:gd name="dsh" fmla="+- 0 sh mins"/>
              <a:gd name="p0x0" fmla="*/ 60 w 2778"/>
              <a:gd name="p0y0" fmla="*/ 0 h 577"/>
              <a:gd name="p0x1" fmla="*/ 2718 w 2778"/>
              <a:gd name="p0y1" fmla="*/ 0 h 577"/>
              <a:gd name="p0x2" fmla="*/ 2751 w 2778"/>
              <a:gd name="p0y2" fmla="*/ 0 h 577"/>
              <a:gd name="p0x3" fmla="*/ 2778 w 2778"/>
              <a:gd name="p0y3" fmla="*/ 26 h 577"/>
              <a:gd name="p0x4" fmla="*/ 2778 w 2778"/>
              <a:gd name="p0y4" fmla="*/ 60 h 577"/>
              <a:gd name="p0x5" fmla="*/ 2778 w 2778"/>
              <a:gd name="p0y5" fmla="*/ 517 h 577"/>
              <a:gd name="p0x6" fmla="*/ 2778 w 2778"/>
              <a:gd name="p0y6" fmla="*/ 550 h 577"/>
              <a:gd name="p0x7" fmla="*/ 2751 w 2778"/>
              <a:gd name="p0y7" fmla="*/ 577 h 577"/>
              <a:gd name="p0x8" fmla="*/ 2718 w 2778"/>
              <a:gd name="p0y8" fmla="*/ 577 h 577"/>
              <a:gd name="p0x9" fmla="*/ 60 w 2778"/>
              <a:gd name="p0y9" fmla="*/ 577 h 577"/>
              <a:gd name="p0x10" fmla="*/ 26 w 2778"/>
              <a:gd name="p0y10" fmla="*/ 577 h 577"/>
              <a:gd name="p0x11" fmla="*/ 0 w 2778"/>
              <a:gd name="p0y11" fmla="*/ 550 h 577"/>
              <a:gd name="p0x12" fmla="*/ 0 w 2778"/>
              <a:gd name="p0y12" fmla="*/ 517 h 577"/>
              <a:gd name="p0x13" fmla="*/ 0 w 2778"/>
              <a:gd name="p0y13" fmla="*/ 60 h 577"/>
              <a:gd name="p0x14" fmla="*/ 0 w 2778"/>
              <a:gd name="p0y14" fmla="*/ 26 h 577"/>
              <a:gd name="p0x15" fmla="*/ 26 w 2778"/>
              <a:gd name="p0y15" fmla="*/ 0 h 577"/>
              <a:gd name="p0x16" fmla="*/ 60 w 2778"/>
              <a:gd name="p0y16" fmla="*/ 0 h 577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E6F4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1" name="文本框 50"/>
          <p:cNvSpPr txBox="1"/>
          <p:nvPr>
            <p:custDataLst>
              <p:tags r:id="rId44"/>
            </p:custDataLst>
          </p:nvPr>
        </p:nvSpPr>
        <p:spPr>
          <a:xfrm>
            <a:off x="7606750" y="5267801"/>
            <a:ext cx="1200226" cy="237172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35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施工精确执行</a:t>
            </a:r>
            <a:endParaRPr sz="1350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3" name="任意多边形 42"/>
          <p:cNvSpPr/>
          <p:nvPr>
            <p:custDataLst>
              <p:tags r:id="rId45"/>
            </p:custDataLst>
          </p:nvPr>
        </p:nvSpPr>
        <p:spPr>
          <a:xfrm>
            <a:off x="7416165" y="1486570"/>
            <a:ext cx="38100" cy="422776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60" h="6658">
                <a:moveTo>
                  <a:pt x="60" y="6658"/>
                </a:moveTo>
                <a:cubicBezTo>
                  <a:pt x="24" y="6637"/>
                  <a:pt x="0" y="6598"/>
                  <a:pt x="0" y="6554"/>
                </a:cubicBezTo>
                <a:lnTo>
                  <a:pt x="0" y="104"/>
                </a:lnTo>
                <a:cubicBezTo>
                  <a:pt x="0" y="60"/>
                  <a:pt x="24" y="21"/>
                  <a:pt x="60" y="0"/>
                </a:cubicBezTo>
                <a:close/>
              </a:path>
            </a:pathLst>
          </a:custGeom>
          <a:gradFill>
            <a:gsLst>
              <a:gs pos="0">
                <a:srgbClr val="4AA8F5"/>
              </a:gs>
              <a:gs pos="100000">
                <a:srgbClr val="7B68EE"/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/>
            <a:endParaRPr lang="zh-CN" altLang="en-US"/>
          </a:p>
        </p:txBody>
      </p:sp>
      <p:sp>
        <p:nvSpPr>
          <p:cNvPr id="44" name="文本框 43"/>
          <p:cNvSpPr txBox="1"/>
          <p:nvPr>
            <p:custDataLst>
              <p:tags r:id="rId46"/>
            </p:custDataLst>
          </p:nvPr>
        </p:nvSpPr>
        <p:spPr>
          <a:xfrm>
            <a:off x="9047407" y="1483995"/>
            <a:ext cx="742503" cy="51339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83000"/>
              </a:lnSpc>
            </a:pPr>
            <a:r>
              <a:rPr sz="3600" b="1">
                <a:solidFill>
                  <a:srgbClr val="4AA8F5">
                    <a:alpha val="50001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4</a:t>
            </a:r>
            <a:endParaRPr sz="3600" b="1">
              <a:solidFill>
                <a:srgbClr val="4AA8F5">
                  <a:alpha val="50001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4" name="任意多边形 53"/>
          <p:cNvSpPr/>
          <p:nvPr>
            <p:custDataLst>
              <p:tags r:id="rId47"/>
            </p:custDataLst>
          </p:nvPr>
        </p:nvSpPr>
        <p:spPr>
          <a:xfrm>
            <a:off x="9727565" y="1471295"/>
            <a:ext cx="2002155" cy="4257675"/>
          </a:xfrm>
          <a:custGeom>
            <a:avLst/>
            <a:gdLst>
              <a:gd name="sw" fmla="*/ 1 w 3153"/>
              <a:gd name="sh" fmla="*/ 1 h 6705"/>
              <a:gd name="mins" fmla="min sw sh"/>
              <a:gd name="dsw" fmla="+- 0 sw mins"/>
              <a:gd name="dsh" fmla="+- 0 sh mins"/>
              <a:gd name="p0x0" fmla="*/ 120 w 3153"/>
              <a:gd name="p0y0" fmla="*/ 0 h 6705"/>
              <a:gd name="p0x1" fmla="*/ 3033 w 3153"/>
              <a:gd name="p0y1" fmla="*/ 0 h 6705"/>
              <a:gd name="p0x2" fmla="*/ 3099 w 3153"/>
              <a:gd name="p0y2" fmla="*/ 0 h 6705"/>
              <a:gd name="p0x3" fmla="*/ 3153 w 3153"/>
              <a:gd name="p0y3" fmla="*/ 53 h 6705"/>
              <a:gd name="p0x4" fmla="*/ 3153 w 3153"/>
              <a:gd name="p0y4" fmla="*/ 120 h 6705"/>
              <a:gd name="p0x5" fmla="*/ 3153 w 3153"/>
              <a:gd name="p0y5" fmla="*/ 6585 h 6705"/>
              <a:gd name="p0x6" fmla="*/ 3153 w 3153"/>
              <a:gd name="p0y6" fmla="*/ 6651 h 6705"/>
              <a:gd name="p0x7" fmla="*/ 3099 w 3153"/>
              <a:gd name="p0y7" fmla="*/ 6705 h 6705"/>
              <a:gd name="p0x8" fmla="*/ 3033 w 3153"/>
              <a:gd name="p0y8" fmla="*/ 6705 h 6705"/>
              <a:gd name="p0x9" fmla="*/ 120 w 3153"/>
              <a:gd name="p0y9" fmla="*/ 6705 h 6705"/>
              <a:gd name="p0x10" fmla="*/ 53 w 3153"/>
              <a:gd name="p0y10" fmla="*/ 6705 h 6705"/>
              <a:gd name="p0x11" fmla="*/ 0 w 3153"/>
              <a:gd name="p0y11" fmla="*/ 6651 h 6705"/>
              <a:gd name="p0x12" fmla="*/ 0 w 3153"/>
              <a:gd name="p0y12" fmla="*/ 6585 h 6705"/>
              <a:gd name="p0x13" fmla="*/ 0 w 3153"/>
              <a:gd name="p0y13" fmla="*/ 120 h 6705"/>
              <a:gd name="p0x14" fmla="*/ 0 w 3153"/>
              <a:gd name="p0y14" fmla="*/ 53 h 6705"/>
              <a:gd name="p0x15" fmla="*/ 53 w 3153"/>
              <a:gd name="p0y15" fmla="*/ 0 h 6705"/>
              <a:gd name="p0x16" fmla="*/ 120 w 3153"/>
              <a:gd name="p0y16" fmla="*/ 0 h 670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7FCFF"/>
          </a:solidFill>
          <a:ln w="9525" cmpd="sng">
            <a:solidFill>
              <a:srgbClr val="D9EBF7"/>
            </a:solidFill>
            <a:prstDash val="solid"/>
          </a:ln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7" name="任意多边形 56"/>
          <p:cNvSpPr/>
          <p:nvPr>
            <p:custDataLst>
              <p:tags r:id="rId48"/>
            </p:custDataLst>
          </p:nvPr>
        </p:nvSpPr>
        <p:spPr>
          <a:xfrm>
            <a:off x="9846945" y="1628775"/>
            <a:ext cx="342900" cy="342900"/>
          </a:xfrm>
          <a:custGeom>
            <a:avLst/>
            <a:gdLst>
              <a:gd name="sw" fmla="*/ 1 w 540"/>
              <a:gd name="sh" fmla="*/ 1 h 540"/>
              <a:gd name="mins" fmla="min sw sh"/>
              <a:gd name="dsw" fmla="+- 0 sw mins"/>
              <a:gd name="dsh" fmla="+- 0 sh mins"/>
              <a:gd name="p0x0" fmla="*/ 270 w 540"/>
              <a:gd name="p0y0" fmla="*/ 0 h 540"/>
              <a:gd name="p0x1" fmla="*/ 419 w 540"/>
              <a:gd name="p0y1" fmla="*/ 0 h 540"/>
              <a:gd name="p0x2" fmla="*/ 540 w 540"/>
              <a:gd name="p0y2" fmla="*/ 120 h 540"/>
              <a:gd name="p0x3" fmla="*/ 540 w 540"/>
              <a:gd name="p0y3" fmla="*/ 270 h 540"/>
              <a:gd name="p0x4" fmla="*/ 540 w 540"/>
              <a:gd name="p0y4" fmla="*/ 419 h 540"/>
              <a:gd name="p0x5" fmla="*/ 419 w 540"/>
              <a:gd name="p0y5" fmla="*/ 540 h 540"/>
              <a:gd name="p0x6" fmla="*/ 270 w 540"/>
              <a:gd name="p0y6" fmla="*/ 540 h 540"/>
              <a:gd name="p0x7" fmla="*/ 120 w 540"/>
              <a:gd name="p0y7" fmla="*/ 540 h 540"/>
              <a:gd name="p0x8" fmla="*/ 0 w 540"/>
              <a:gd name="p0y8" fmla="*/ 419 h 540"/>
              <a:gd name="p0x9" fmla="*/ 0 w 540"/>
              <a:gd name="p0y9" fmla="*/ 270 h 540"/>
              <a:gd name="p0x10" fmla="*/ 0 w 540"/>
              <a:gd name="p0y10" fmla="*/ 120 h 540"/>
              <a:gd name="p0x11" fmla="*/ 120 w 540"/>
              <a:gd name="p0y11" fmla="*/ 0 h 540"/>
              <a:gd name="p0x12" fmla="*/ 270 w 540"/>
              <a:gd name="p0y12" fmla="*/ 0 h 54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D4EF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8" name="文本框 57"/>
          <p:cNvSpPr txBox="1"/>
          <p:nvPr>
            <p:custDataLst>
              <p:tags r:id="rId49"/>
            </p:custDataLst>
          </p:nvPr>
        </p:nvSpPr>
        <p:spPr>
          <a:xfrm>
            <a:off x="9942243" y="1700213"/>
            <a:ext cx="304876" cy="20002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l"/>
            <a:r>
              <a:rPr sz="1200"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⑤</a:t>
            </a:r>
            <a:endParaRPr sz="1200" b="1">
              <a:solidFill>
                <a:srgbClr val="0A3D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9" name="文本框 58"/>
          <p:cNvSpPr txBox="1"/>
          <p:nvPr>
            <p:custDataLst>
              <p:tags r:id="rId50"/>
            </p:custDataLst>
          </p:nvPr>
        </p:nvSpPr>
        <p:spPr>
          <a:xfrm>
            <a:off x="9847069" y="2032635"/>
            <a:ext cx="1764059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b="1">
                <a:solidFill>
                  <a:srgbClr val="0A3D5E"/>
                </a:solidFill>
                <a:latin typeface="微软雅黑" panose="020B0503020204020204" charset="-122"/>
                <a:ea typeface="微软雅黑" panose="020B0503020204020204" charset="-122"/>
              </a:rPr>
              <a:t>数字孪生沿用</a:t>
            </a:r>
            <a:endParaRPr b="1">
              <a:solidFill>
                <a:srgbClr val="0A3D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0" name="文本框 59"/>
          <p:cNvSpPr txBox="1"/>
          <p:nvPr>
            <p:custDataLst>
              <p:tags r:id="rId51"/>
            </p:custDataLst>
          </p:nvPr>
        </p:nvSpPr>
        <p:spPr>
          <a:xfrm>
            <a:off x="9847069" y="2394585"/>
            <a:ext cx="1800378" cy="571471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模型接入</a:t>
            </a:r>
            <a:r>
              <a:rPr sz="135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建筑数字孪生</a:t>
            </a:r>
            <a:r>
              <a:rPr sz="135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</a:rPr>
              <a:t>，运维阶段持续调优</a:t>
            </a:r>
            <a:endParaRPr sz="1350">
              <a:solidFill>
                <a:srgbClr val="496B8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1" name="任意多边形 60"/>
          <p:cNvSpPr/>
          <p:nvPr>
            <p:custDataLst>
              <p:tags r:id="rId52"/>
            </p:custDataLst>
          </p:nvPr>
        </p:nvSpPr>
        <p:spPr>
          <a:xfrm>
            <a:off x="9846945" y="5205095"/>
            <a:ext cx="1764030" cy="367030"/>
          </a:xfrm>
          <a:custGeom>
            <a:avLst/>
            <a:gdLst>
              <a:gd name="sw" fmla="*/ 1 w 2778"/>
              <a:gd name="sh" fmla="*/ 1 h 577"/>
              <a:gd name="mins" fmla="min sw sh"/>
              <a:gd name="dsw" fmla="+- 0 sw mins"/>
              <a:gd name="dsh" fmla="+- 0 sh mins"/>
              <a:gd name="p0x0" fmla="*/ 60 w 2778"/>
              <a:gd name="p0y0" fmla="*/ 0 h 577"/>
              <a:gd name="p0x1" fmla="*/ 2718 w 2778"/>
              <a:gd name="p0y1" fmla="*/ 0 h 577"/>
              <a:gd name="p0x2" fmla="*/ 2751 w 2778"/>
              <a:gd name="p0y2" fmla="*/ 0 h 577"/>
              <a:gd name="p0x3" fmla="*/ 2778 w 2778"/>
              <a:gd name="p0y3" fmla="*/ 26 h 577"/>
              <a:gd name="p0x4" fmla="*/ 2778 w 2778"/>
              <a:gd name="p0y4" fmla="*/ 60 h 577"/>
              <a:gd name="p0x5" fmla="*/ 2778 w 2778"/>
              <a:gd name="p0y5" fmla="*/ 517 h 577"/>
              <a:gd name="p0x6" fmla="*/ 2778 w 2778"/>
              <a:gd name="p0y6" fmla="*/ 550 h 577"/>
              <a:gd name="p0x7" fmla="*/ 2751 w 2778"/>
              <a:gd name="p0y7" fmla="*/ 577 h 577"/>
              <a:gd name="p0x8" fmla="*/ 2718 w 2778"/>
              <a:gd name="p0y8" fmla="*/ 577 h 577"/>
              <a:gd name="p0x9" fmla="*/ 60 w 2778"/>
              <a:gd name="p0y9" fmla="*/ 577 h 577"/>
              <a:gd name="p0x10" fmla="*/ 26 w 2778"/>
              <a:gd name="p0y10" fmla="*/ 577 h 577"/>
              <a:gd name="p0x11" fmla="*/ 0 w 2778"/>
              <a:gd name="p0y11" fmla="*/ 550 h 577"/>
              <a:gd name="p0x12" fmla="*/ 0 w 2778"/>
              <a:gd name="p0y12" fmla="*/ 517 h 577"/>
              <a:gd name="p0x13" fmla="*/ 0 w 2778"/>
              <a:gd name="p0y13" fmla="*/ 60 h 577"/>
              <a:gd name="p0x14" fmla="*/ 0 w 2778"/>
              <a:gd name="p0y14" fmla="*/ 26 h 577"/>
              <a:gd name="p0x15" fmla="*/ 26 w 2778"/>
              <a:gd name="p0y15" fmla="*/ 0 h 577"/>
              <a:gd name="p0x16" fmla="*/ 60 w 2778"/>
              <a:gd name="p0y16" fmla="*/ 0 h 577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E6F4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3" name="文本框 62"/>
          <p:cNvSpPr txBox="1"/>
          <p:nvPr>
            <p:custDataLst>
              <p:tags r:id="rId53"/>
            </p:custDataLst>
          </p:nvPr>
        </p:nvSpPr>
        <p:spPr>
          <a:xfrm>
            <a:off x="9923269" y="5267801"/>
            <a:ext cx="1200226" cy="237172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35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设计承诺兑现</a:t>
            </a:r>
            <a:endParaRPr sz="1350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5" name="任意多边形 54"/>
          <p:cNvSpPr/>
          <p:nvPr>
            <p:custDataLst>
              <p:tags r:id="rId54"/>
            </p:custDataLst>
          </p:nvPr>
        </p:nvSpPr>
        <p:spPr>
          <a:xfrm>
            <a:off x="9732645" y="1486570"/>
            <a:ext cx="38100" cy="422776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60" h="6658">
                <a:moveTo>
                  <a:pt x="60" y="6658"/>
                </a:moveTo>
                <a:cubicBezTo>
                  <a:pt x="24" y="6637"/>
                  <a:pt x="0" y="6598"/>
                  <a:pt x="0" y="6554"/>
                </a:cubicBezTo>
                <a:lnTo>
                  <a:pt x="0" y="104"/>
                </a:lnTo>
                <a:cubicBezTo>
                  <a:pt x="0" y="60"/>
                  <a:pt x="24" y="21"/>
                  <a:pt x="60" y="0"/>
                </a:cubicBezTo>
                <a:close/>
              </a:path>
            </a:pathLst>
          </a:custGeom>
          <a:gradFill>
            <a:gsLst>
              <a:gs pos="0">
                <a:srgbClr val="4AA8F5"/>
              </a:gs>
              <a:gs pos="100000">
                <a:srgbClr val="7B68EE"/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/>
            <a:endParaRPr lang="zh-CN" altLang="en-US"/>
          </a:p>
        </p:txBody>
      </p:sp>
      <p:sp>
        <p:nvSpPr>
          <p:cNvPr id="56" name="文本框 55"/>
          <p:cNvSpPr txBox="1"/>
          <p:nvPr>
            <p:custDataLst>
              <p:tags r:id="rId55"/>
            </p:custDataLst>
          </p:nvPr>
        </p:nvSpPr>
        <p:spPr>
          <a:xfrm>
            <a:off x="11363925" y="1483995"/>
            <a:ext cx="742502" cy="51339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83000"/>
              </a:lnSpc>
            </a:pPr>
            <a:r>
              <a:rPr sz="3600" b="1">
                <a:solidFill>
                  <a:srgbClr val="4AA8F5">
                    <a:alpha val="50001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5</a:t>
            </a:r>
            <a:endParaRPr sz="3600" b="1">
              <a:solidFill>
                <a:srgbClr val="4AA8F5">
                  <a:alpha val="50001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000">
        <p159:morph option="byObject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666750" y="1754981"/>
            <a:ext cx="2569521" cy="12811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83000"/>
              </a:lnSpc>
            </a:pPr>
            <a:r>
              <a:rPr sz="9000" b="1">
                <a:solidFill>
                  <a:srgbClr val="4AA8F5"/>
                </a:solidFill>
                <a:latin typeface="MiSans Demibold" panose="00000700000000000000" charset="-122"/>
                <a:ea typeface="MiSans Demibold" panose="00000700000000000000" charset="-122"/>
              </a:rPr>
              <a:t>05</a:t>
            </a:r>
            <a:endParaRPr sz="9000" b="1">
              <a:solidFill>
                <a:srgbClr val="4AA8F5"/>
              </a:solidFill>
              <a:latin typeface="MiSans Demibold" panose="00000700000000000000" charset="-122"/>
              <a:ea typeface="MiSans Demibold" panose="00000700000000000000" charset="-122"/>
            </a:endParaRPr>
          </a:p>
        </p:txBody>
      </p:sp>
      <p:sp>
        <p:nvSpPr>
          <p:cNvPr id="6" name="文本框 5"/>
          <p:cNvSpPr txBox="1"/>
          <p:nvPr>
            <p:custDataLst>
              <p:tags r:id="rId2"/>
            </p:custDataLst>
          </p:nvPr>
        </p:nvSpPr>
        <p:spPr>
          <a:xfrm>
            <a:off x="809625" y="3198019"/>
            <a:ext cx="1048569" cy="176213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l"/>
            <a:r>
              <a:rPr sz="1050" b="1" spc="315">
                <a:solidFill>
                  <a:srgbClr val="4AA8F5"/>
                </a:solidFill>
                <a:latin typeface="MiSans Demibold" panose="00000700000000000000" charset="-122"/>
                <a:ea typeface="MiSans Demibold" panose="00000700000000000000" charset="-122"/>
              </a:rPr>
              <a:t>CHAPTER</a:t>
            </a:r>
            <a:endParaRPr sz="1050" b="1" spc="315">
              <a:solidFill>
                <a:srgbClr val="4AA8F5"/>
              </a:solidFill>
              <a:latin typeface="MiSans Demibold" panose="00000700000000000000" charset="-122"/>
              <a:ea typeface="MiSans Demibold" panose="00000700000000000000" charset="-122"/>
            </a:endParaRPr>
          </a:p>
        </p:txBody>
      </p:sp>
      <p:sp>
        <p:nvSpPr>
          <p:cNvPr id="8" name="文本框 7"/>
          <p:cNvSpPr txBox="1"/>
          <p:nvPr>
            <p:custDataLst>
              <p:tags r:id="rId3"/>
            </p:custDataLst>
          </p:nvPr>
        </p:nvSpPr>
        <p:spPr>
          <a:xfrm>
            <a:off x="666750" y="3570446"/>
            <a:ext cx="2709710" cy="73152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4200" b="1" spc="84">
                <a:solidFill>
                  <a:srgbClr val="1A4A6B"/>
                </a:solidFill>
                <a:latin typeface="MiSans Demibold" panose="00000700000000000000" charset="-122"/>
                <a:ea typeface="MiSans Demibold" panose="00000700000000000000" charset="-122"/>
              </a:rPr>
              <a:t>价值升华</a:t>
            </a:r>
            <a:endParaRPr sz="4200" b="1" spc="84">
              <a:solidFill>
                <a:srgbClr val="1A4A6B"/>
              </a:solidFill>
              <a:latin typeface="MiSans Demibold" panose="00000700000000000000" charset="-122"/>
              <a:ea typeface="MiSans Demibold" panose="00000700000000000000" charset="-122"/>
            </a:endParaRPr>
          </a:p>
        </p:txBody>
      </p:sp>
      <p:sp>
        <p:nvSpPr>
          <p:cNvPr id="9" name="文本框 8"/>
          <p:cNvSpPr txBox="1"/>
          <p:nvPr>
            <p:custDataLst>
              <p:tags r:id="rId4"/>
            </p:custDataLst>
          </p:nvPr>
        </p:nvSpPr>
        <p:spPr>
          <a:xfrm>
            <a:off x="666750" y="4483894"/>
            <a:ext cx="3009900" cy="633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en-US" sz="1500" spc="30">
                <a:solidFill>
                  <a:srgbClr val="496B82"/>
                </a:solidFill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</a:rPr>
              <a:t>AI</a:t>
            </a:r>
            <a:r>
              <a:rPr lang="zh-CN" sz="1500" spc="30">
                <a:solidFill>
                  <a:srgbClr val="496B82"/>
                </a:solidFill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</a:rPr>
              <a:t>重构而非取代建筑行业</a:t>
            </a:r>
            <a:endParaRPr lang="zh-CN" sz="1500" spc="30">
              <a:solidFill>
                <a:srgbClr val="496B82"/>
              </a:solidFill>
              <a:latin typeface="MiSans Normal" panose="00000500000000000000" charset="-122"/>
              <a:ea typeface="MiSans Normal" panose="00000500000000000000" charset="-122"/>
              <a:cs typeface="MiSans Normal" panose="00000500000000000000" charset="-122"/>
            </a:endParaRPr>
          </a:p>
          <a:p>
            <a:pPr algn="l">
              <a:lnSpc>
                <a:spcPct val="133000"/>
              </a:lnSpc>
            </a:pPr>
            <a:r>
              <a:rPr sz="1500" spc="30">
                <a:solidFill>
                  <a:srgbClr val="496B82"/>
                </a:solidFill>
                <a:latin typeface="MiSans Normal" panose="00000500000000000000" charset="-122"/>
                <a:ea typeface="MiSans Normal" panose="00000500000000000000" charset="-122"/>
              </a:rPr>
              <a:t>让知识有序沉淀，让经验真诚流动</a:t>
            </a:r>
            <a:endParaRPr sz="1500" spc="30">
              <a:solidFill>
                <a:srgbClr val="496B82"/>
              </a:solidFill>
              <a:latin typeface="MiSans Normal" panose="00000500000000000000" charset="-122"/>
              <a:ea typeface="MiSans Normal" panose="00000500000000000000" charset="-122"/>
            </a:endParaRPr>
          </a:p>
        </p:txBody>
      </p:sp>
      <p:sp>
        <p:nvSpPr>
          <p:cNvPr id="4" name="矩形 3"/>
          <p:cNvSpPr/>
          <p:nvPr>
            <p:custDataLst>
              <p:tags r:id="rId5"/>
            </p:custDataLst>
          </p:nvPr>
        </p:nvSpPr>
        <p:spPr>
          <a:xfrm rot="2700000">
            <a:off x="666750" y="3261995"/>
            <a:ext cx="47625" cy="47625"/>
          </a:xfrm>
          <a:prstGeom prst="rect">
            <a:avLst/>
          </a:prstGeom>
          <a:solidFill>
            <a:srgbClr val="4AA8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矩形 6"/>
          <p:cNvSpPr/>
          <p:nvPr>
            <p:custDataLst>
              <p:tags r:id="rId6"/>
            </p:custDataLst>
          </p:nvPr>
        </p:nvSpPr>
        <p:spPr>
          <a:xfrm>
            <a:off x="1819910" y="3281045"/>
            <a:ext cx="228600" cy="9525"/>
          </a:xfrm>
          <a:prstGeom prst="rect">
            <a:avLst/>
          </a:prstGeom>
          <a:solidFill>
            <a:srgbClr val="4AA8F5">
              <a:alpha val="50001"/>
            </a:srgb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任意多边形 2"/>
          <p:cNvSpPr/>
          <p:nvPr>
            <p:custDataLst>
              <p:tags r:id="rId1"/>
            </p:custDataLst>
          </p:nvPr>
        </p:nvSpPr>
        <p:spPr>
          <a:xfrm>
            <a:off x="457200" y="561975"/>
            <a:ext cx="38100" cy="266700"/>
          </a:xfrm>
          <a:custGeom>
            <a:avLst/>
            <a:gdLst>
              <a:gd name="sw" fmla="*/ 1 w 60"/>
              <a:gd name="sh" fmla="*/ 1 h 420"/>
              <a:gd name="mins" fmla="min sw sh"/>
              <a:gd name="dsw" fmla="+- 0 sw mins"/>
              <a:gd name="dsh" fmla="+- 0 sh mins"/>
              <a:gd name="p0x0" fmla="*/ 30 w 60"/>
              <a:gd name="p0y0" fmla="*/ 0 h 420"/>
              <a:gd name="p0x1" fmla="*/ 46 w 60"/>
              <a:gd name="p0y1" fmla="*/ 0 h 420"/>
              <a:gd name="p0x2" fmla="*/ 60 w 60"/>
              <a:gd name="p0y2" fmla="*/ 13 h 420"/>
              <a:gd name="p0x3" fmla="*/ 60 w 60"/>
              <a:gd name="p0y3" fmla="*/ 30 h 420"/>
              <a:gd name="p0x4" fmla="*/ 60 w 60"/>
              <a:gd name="p0y4" fmla="*/ 390 h 420"/>
              <a:gd name="p0x5" fmla="*/ 60 w 60"/>
              <a:gd name="p0y5" fmla="*/ 406 h 420"/>
              <a:gd name="p0x6" fmla="*/ 46 w 60"/>
              <a:gd name="p0y6" fmla="*/ 420 h 420"/>
              <a:gd name="p0x7" fmla="*/ 30 w 60"/>
              <a:gd name="p0y7" fmla="*/ 420 h 420"/>
              <a:gd name="p0x8" fmla="*/ 13 w 60"/>
              <a:gd name="p0y8" fmla="*/ 420 h 420"/>
              <a:gd name="p0x9" fmla="*/ 0 w 60"/>
              <a:gd name="p0y9" fmla="*/ 406 h 420"/>
              <a:gd name="p0x10" fmla="*/ 0 w 60"/>
              <a:gd name="p0y10" fmla="*/ 390 h 420"/>
              <a:gd name="p0x11" fmla="*/ 0 w 60"/>
              <a:gd name="p0y11" fmla="*/ 30 h 420"/>
              <a:gd name="p0x12" fmla="*/ 0 w 60"/>
              <a:gd name="p0y12" fmla="*/ 13 h 420"/>
              <a:gd name="p0x13" fmla="*/ 13 w 60"/>
              <a:gd name="p0y13" fmla="*/ 0 h 420"/>
              <a:gd name="p0x14" fmla="*/ 30 w 60"/>
              <a:gd name="p0y14" fmla="*/ 0 h 42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lnTo>
                  <a:pt x="p0x4" y="p0y4"/>
                </a:lnTo>
                <a:cubicBezTo>
                  <a:pt x="p0x5" y="p0y5"/>
                  <a:pt x="p0x6" y="p0y6"/>
                  <a:pt x="p0x7" y="p0y7"/>
                </a:cubicBezTo>
                <a:cubicBezTo>
                  <a:pt x="p0x8" y="p0y8"/>
                  <a:pt x="p0x9" y="p0y9"/>
                  <a:pt x="p0x10" y="p0y10"/>
                </a:cubicBezTo>
                <a:lnTo>
                  <a:pt x="p0x11" y="p0y11"/>
                </a:ln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solidFill>
            <a:srgbClr val="4AA8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609600" y="433388"/>
            <a:ext cx="4572000" cy="5191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30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让知识沉淀，让经验流动</a:t>
            </a:r>
            <a:endParaRPr sz="300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457200" y="995363"/>
            <a:ext cx="7545362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en-US" altLang="en-US"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AI </a:t>
            </a:r>
            <a:r>
              <a:rPr lang="zh-CN" altLang="en-US"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不取代设计师对光的理解与诗意，而是把隐性的采光经验沉淀为</a:t>
            </a:r>
            <a:r>
              <a:rPr lang="en-US" altLang="zh-CN" sz="1500">
                <a:solidFill>
                  <a:srgbClr val="496B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500" b="1">
                <a:solidFill>
                  <a:srgbClr val="4AA8F5"/>
                </a:solidFill>
                <a:latin typeface="微软雅黑" panose="020B0503020204020204" charset="-122"/>
                <a:ea typeface="微软雅黑" panose="020B0503020204020204" charset="-122"/>
              </a:rPr>
              <a:t>可复用的模型资产</a:t>
            </a:r>
            <a:endParaRPr sz="1500" b="1">
              <a:solidFill>
                <a:srgbClr val="4AA8F5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任意多边形 5"/>
          <p:cNvSpPr/>
          <p:nvPr>
            <p:custDataLst>
              <p:tags r:id="rId4"/>
            </p:custDataLst>
          </p:nvPr>
        </p:nvSpPr>
        <p:spPr>
          <a:xfrm>
            <a:off x="461645" y="1547495"/>
            <a:ext cx="3622675" cy="4848225"/>
          </a:xfrm>
          <a:custGeom>
            <a:avLst/>
            <a:gdLst>
              <a:gd name="sw" fmla="*/ 1 w 5705"/>
              <a:gd name="sh" fmla="*/ 1 h 7635"/>
              <a:gd name="mins" fmla="min sw sh"/>
              <a:gd name="dsw" fmla="+- 0 sw mins"/>
              <a:gd name="dsh" fmla="+- 0 sh mins"/>
              <a:gd name="p0x0" fmla="*/ 240 w 5705"/>
              <a:gd name="p0y0" fmla="*/ 0 h 7635"/>
              <a:gd name="p0x1" fmla="*/ 5465 w 5705"/>
              <a:gd name="p0y1" fmla="*/ 0 h 7635"/>
              <a:gd name="p0x2" fmla="*/ 5597 w 5705"/>
              <a:gd name="p0y2" fmla="*/ 0 h 7635"/>
              <a:gd name="p0x3" fmla="*/ 5705 w 5705"/>
              <a:gd name="p0y3" fmla="*/ 107 h 7635"/>
              <a:gd name="p0x4" fmla="*/ 5705 w 5705"/>
              <a:gd name="p0y4" fmla="*/ 240 h 7635"/>
              <a:gd name="p0x5" fmla="*/ 5705 w 5705"/>
              <a:gd name="p0y5" fmla="*/ 7395 h 7635"/>
              <a:gd name="p0x6" fmla="*/ 5705 w 5705"/>
              <a:gd name="p0y6" fmla="*/ 7527 h 7635"/>
              <a:gd name="p0x7" fmla="*/ 5597 w 5705"/>
              <a:gd name="p0y7" fmla="*/ 7635 h 7635"/>
              <a:gd name="p0x8" fmla="*/ 5465 w 5705"/>
              <a:gd name="p0y8" fmla="*/ 7635 h 7635"/>
              <a:gd name="p0x9" fmla="*/ 240 w 5705"/>
              <a:gd name="p0y9" fmla="*/ 7635 h 7635"/>
              <a:gd name="p0x10" fmla="*/ 107 w 5705"/>
              <a:gd name="p0y10" fmla="*/ 7635 h 7635"/>
              <a:gd name="p0x11" fmla="*/ 0 w 5705"/>
              <a:gd name="p0y11" fmla="*/ 7527 h 7635"/>
              <a:gd name="p0x12" fmla="*/ 0 w 5705"/>
              <a:gd name="p0y12" fmla="*/ 7395 h 7635"/>
              <a:gd name="p0x13" fmla="*/ 0 w 5705"/>
              <a:gd name="p0y13" fmla="*/ 240 h 7635"/>
              <a:gd name="p0x14" fmla="*/ 0 w 5705"/>
              <a:gd name="p0y14" fmla="*/ 107 h 7635"/>
              <a:gd name="p0x15" fmla="*/ 107 w 5705"/>
              <a:gd name="p0y15" fmla="*/ 0 h 7635"/>
              <a:gd name="p0x16" fmla="*/ 240 w 5705"/>
              <a:gd name="p0y16" fmla="*/ 0 h 763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FFF"/>
          </a:solidFill>
          <a:ln w="9525" cmpd="sng">
            <a:solidFill>
              <a:srgbClr val="D9EBF7"/>
            </a:solidFill>
            <a:prstDash val="solid"/>
          </a:ln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46" name="组合 45"/>
          <p:cNvGrpSpPr/>
          <p:nvPr/>
        </p:nvGrpSpPr>
        <p:grpSpPr>
          <a:xfrm>
            <a:off x="695325" y="1781175"/>
            <a:ext cx="3155950" cy="580390"/>
            <a:chOff x="1095" y="2805"/>
            <a:chExt cx="4970" cy="914"/>
          </a:xfrm>
        </p:grpSpPr>
        <p:sp>
          <p:nvSpPr>
            <p:cNvPr id="7" name="任意多边形 6"/>
            <p:cNvSpPr/>
            <p:nvPr>
              <p:custDataLst>
                <p:tags r:id="rId5"/>
              </p:custDataLst>
            </p:nvPr>
          </p:nvSpPr>
          <p:spPr>
            <a:xfrm>
              <a:off x="1095" y="2805"/>
              <a:ext cx="4970" cy="915"/>
            </a:xfrm>
            <a:custGeom>
              <a:avLst/>
              <a:gdLst>
                <a:gd name="sw" fmla="*/ 1 w 4970"/>
                <a:gd name="sh" fmla="*/ 1 h 915"/>
                <a:gd name="mins" fmla="min sw sh"/>
                <a:gd name="dsw" fmla="+- 0 sw mins"/>
                <a:gd name="dsh" fmla="+- 0 sh mins"/>
                <a:gd name="p0x0" fmla="*/ 0 w 4970"/>
                <a:gd name="p0y0" fmla="*/ 0 h 915"/>
                <a:gd name="p0x1" fmla="*/ 4970 w 4970"/>
                <a:gd name="p0y1" fmla="*/ 0 h 915"/>
                <a:gd name="p0x2" fmla="*/ 4970 w 4970"/>
                <a:gd name="p0y2" fmla="*/ 915 h 915"/>
                <a:gd name="p0x3" fmla="*/ 0 w 4970"/>
                <a:gd name="p0y3" fmla="*/ 915 h 915"/>
                <a:gd name="p0x4" fmla="*/ 0 w 4970"/>
                <a:gd name="p0y4" fmla="*/ 0 h 915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lnTo>
                    <a:pt x="p0x2" y="p0y2"/>
                  </a:lnTo>
                  <a:lnTo>
                    <a:pt x="p0x3" y="p0y3"/>
                  </a:lnTo>
                  <a:lnTo>
                    <a:pt x="p0x4" y="p0y4"/>
                  </a:lnTo>
                  <a:close/>
                </a:path>
              </a:pathLst>
            </a:custGeom>
            <a:noFill/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8" name="任意多边形 7"/>
            <p:cNvSpPr/>
            <p:nvPr>
              <p:custDataLst>
                <p:tags r:id="rId6"/>
              </p:custDataLst>
            </p:nvPr>
          </p:nvSpPr>
          <p:spPr>
            <a:xfrm>
              <a:off x="1095" y="3705"/>
              <a:ext cx="4970" cy="15"/>
            </a:xfrm>
            <a:custGeom>
              <a:avLst/>
              <a:gdLst>
                <a:gd name="sw" fmla="*/ 1 w 4970"/>
                <a:gd name="sh" fmla="*/ 1 h 15"/>
                <a:gd name="mins" fmla="min sw sh"/>
                <a:gd name="dsw" fmla="+- 0 sw mins"/>
                <a:gd name="dsh" fmla="+- 0 sh mins"/>
                <a:gd name="p0x0" fmla="*/ 4970 w 4970"/>
                <a:gd name="p0y0" fmla="*/ 15 h 15"/>
                <a:gd name="p0x1" fmla="*/ 0 w 4970"/>
                <a:gd name="p0y1" fmla="*/ 15 h 15"/>
                <a:gd name="p0x2" fmla="*/ 0 w 4970"/>
                <a:gd name="p0y2" fmla="*/ 0 h 15"/>
                <a:gd name="p0x3" fmla="*/ 4970 w 4970"/>
                <a:gd name="p0y3" fmla="*/ 0 h 15"/>
                <a:gd name="p0x4" fmla="*/ 4970 w 4970"/>
                <a:gd name="p0y4" fmla="*/ 15 h 15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lnTo>
                    <a:pt x="p0x2" y="p0y2"/>
                  </a:lnTo>
                  <a:lnTo>
                    <a:pt x="p0x3" y="p0y3"/>
                  </a:lnTo>
                  <a:lnTo>
                    <a:pt x="p0x4" y="p0y4"/>
                  </a:lnTo>
                  <a:close/>
                </a:path>
              </a:pathLst>
            </a:custGeom>
            <a:solidFill>
              <a:srgbClr val="D4E6F2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10" name="任意多边形 9"/>
          <p:cNvSpPr/>
          <p:nvPr>
            <p:custDataLst>
              <p:tags r:id="rId7"/>
            </p:custDataLst>
          </p:nvPr>
        </p:nvSpPr>
        <p:spPr>
          <a:xfrm>
            <a:off x="695325" y="1781175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4EF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1" name="图片 10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81050" y="1866900"/>
            <a:ext cx="247650" cy="247650"/>
          </a:xfrm>
          <a:prstGeom prst="rect">
            <a:avLst/>
          </a:prstGeom>
          <a:noFill/>
        </p:spPr>
      </p:pic>
      <p:sp>
        <p:nvSpPr>
          <p:cNvPr id="13" name="文本框 12"/>
          <p:cNvSpPr txBox="1"/>
          <p:nvPr>
            <p:custDataLst>
              <p:tags r:id="rId11"/>
            </p:custDataLst>
          </p:nvPr>
        </p:nvSpPr>
        <p:spPr>
          <a:xfrm>
            <a:off x="1228725" y="1807845"/>
            <a:ext cx="1942433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lang="en-US" sz="21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AI </a:t>
            </a:r>
            <a:r>
              <a:rPr lang="zh-CN" sz="21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的角色边界</a:t>
            </a:r>
            <a:endParaRPr lang="zh-CN" sz="210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4" name="任意多边形 13"/>
          <p:cNvSpPr/>
          <p:nvPr>
            <p:custDataLst>
              <p:tags r:id="rId12"/>
            </p:custDataLst>
          </p:nvPr>
        </p:nvSpPr>
        <p:spPr>
          <a:xfrm>
            <a:off x="699770" y="2519045"/>
            <a:ext cx="3146425" cy="1738630"/>
          </a:xfrm>
          <a:custGeom>
            <a:avLst/>
            <a:gdLst>
              <a:gd name="sw" fmla="*/ 1 w 4955"/>
              <a:gd name="sh" fmla="*/ 1 h 2737"/>
              <a:gd name="mins" fmla="min sw sh"/>
              <a:gd name="dsw" fmla="+- 0 sw mins"/>
              <a:gd name="dsh" fmla="+- 0 sh mins"/>
              <a:gd name="p0x0" fmla="*/ 120 w 4955"/>
              <a:gd name="p0y0" fmla="*/ 0 h 2737"/>
              <a:gd name="p0x1" fmla="*/ 4835 w 4955"/>
              <a:gd name="p0y1" fmla="*/ 0 h 2737"/>
              <a:gd name="p0x2" fmla="*/ 4901 w 4955"/>
              <a:gd name="p0y2" fmla="*/ 0 h 2737"/>
              <a:gd name="p0x3" fmla="*/ 4955 w 4955"/>
              <a:gd name="p0y3" fmla="*/ 53 h 2737"/>
              <a:gd name="p0x4" fmla="*/ 4955 w 4955"/>
              <a:gd name="p0y4" fmla="*/ 120 h 2737"/>
              <a:gd name="p0x5" fmla="*/ 4955 w 4955"/>
              <a:gd name="p0y5" fmla="*/ 2617 h 2737"/>
              <a:gd name="p0x6" fmla="*/ 4955 w 4955"/>
              <a:gd name="p0y6" fmla="*/ 2683 h 2737"/>
              <a:gd name="p0x7" fmla="*/ 4901 w 4955"/>
              <a:gd name="p0y7" fmla="*/ 2737 h 2737"/>
              <a:gd name="p0x8" fmla="*/ 4835 w 4955"/>
              <a:gd name="p0y8" fmla="*/ 2737 h 2737"/>
              <a:gd name="p0x9" fmla="*/ 120 w 4955"/>
              <a:gd name="p0y9" fmla="*/ 2737 h 2737"/>
              <a:gd name="p0x10" fmla="*/ 53 w 4955"/>
              <a:gd name="p0y10" fmla="*/ 2737 h 2737"/>
              <a:gd name="p0x11" fmla="*/ 0 w 4955"/>
              <a:gd name="p0y11" fmla="*/ 2683 h 2737"/>
              <a:gd name="p0x12" fmla="*/ 0 w 4955"/>
              <a:gd name="p0y12" fmla="*/ 2617 h 2737"/>
              <a:gd name="p0x13" fmla="*/ 0 w 4955"/>
              <a:gd name="p0y13" fmla="*/ 120 h 2737"/>
              <a:gd name="p0x14" fmla="*/ 0 w 4955"/>
              <a:gd name="p0y14" fmla="*/ 53 h 2737"/>
              <a:gd name="p0x15" fmla="*/ 53 w 4955"/>
              <a:gd name="p0y15" fmla="*/ 0 h 2737"/>
              <a:gd name="p0x16" fmla="*/ 120 w 4955"/>
              <a:gd name="p0y16" fmla="*/ 0 h 2737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7FCFF"/>
          </a:solidFill>
          <a:ln w="9525" cmpd="sng">
            <a:solidFill>
              <a:srgbClr val="D9EBF7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任意多边形 14"/>
          <p:cNvSpPr/>
          <p:nvPr>
            <p:custDataLst>
              <p:tags r:id="rId13"/>
            </p:custDataLst>
          </p:nvPr>
        </p:nvSpPr>
        <p:spPr>
          <a:xfrm>
            <a:off x="857250" y="2695575"/>
            <a:ext cx="685800" cy="266700"/>
          </a:xfrm>
          <a:custGeom>
            <a:avLst/>
            <a:gdLst>
              <a:gd name="sw" fmla="*/ 1 w 1080"/>
              <a:gd name="sh" fmla="*/ 1 h 420"/>
              <a:gd name="mins" fmla="min sw sh"/>
              <a:gd name="dsw" fmla="+- 0 sw mins"/>
              <a:gd name="dsh" fmla="+- 0 sh mins"/>
              <a:gd name="p0x0" fmla="*/ 210 w 1080"/>
              <a:gd name="p0y0" fmla="*/ 0 h 420"/>
              <a:gd name="p0x1" fmla="*/ 870 w 1080"/>
              <a:gd name="p0y1" fmla="*/ 0 h 420"/>
              <a:gd name="p0x2" fmla="*/ 986 w 1080"/>
              <a:gd name="p0y2" fmla="*/ 0 h 420"/>
              <a:gd name="p0x3" fmla="*/ 1080 w 1080"/>
              <a:gd name="p0y3" fmla="*/ 94 h 420"/>
              <a:gd name="p0x4" fmla="*/ 1080 w 1080"/>
              <a:gd name="p0y4" fmla="*/ 210 h 420"/>
              <a:gd name="p0x5" fmla="*/ 1080 w 1080"/>
              <a:gd name="p0y5" fmla="*/ 325 h 420"/>
              <a:gd name="p0x6" fmla="*/ 986 w 1080"/>
              <a:gd name="p0y6" fmla="*/ 420 h 420"/>
              <a:gd name="p0x7" fmla="*/ 870 w 1080"/>
              <a:gd name="p0y7" fmla="*/ 420 h 420"/>
              <a:gd name="p0x8" fmla="*/ 210 w 1080"/>
              <a:gd name="p0y8" fmla="*/ 420 h 420"/>
              <a:gd name="p0x9" fmla="*/ 94 w 1080"/>
              <a:gd name="p0y9" fmla="*/ 420 h 420"/>
              <a:gd name="p0x10" fmla="*/ 0 w 1080"/>
              <a:gd name="p0y10" fmla="*/ 325 h 420"/>
              <a:gd name="p0x11" fmla="*/ 0 w 1080"/>
              <a:gd name="p0y11" fmla="*/ 210 h 420"/>
              <a:gd name="p0x12" fmla="*/ 0 w 1080"/>
              <a:gd name="p0y12" fmla="*/ 94 h 420"/>
              <a:gd name="p0x13" fmla="*/ 94 w 1080"/>
              <a:gd name="p0y13" fmla="*/ 0 h 420"/>
              <a:gd name="p0x14" fmla="*/ 210 w 1080"/>
              <a:gd name="p0y14" fmla="*/ 0 h 42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cubicBezTo>
                  <a:pt x="p0x5" y="p0y5"/>
                  <a:pt x="p0x6" y="p0y6"/>
                  <a:pt x="p0x7" y="p0y7"/>
                </a:cubicBezTo>
                <a:lnTo>
                  <a:pt x="p0x8" y="p0y8"/>
                </a:lnTo>
                <a:cubicBezTo>
                  <a:pt x="p0x9" y="p0y9"/>
                  <a:pt x="p0x10" y="p0y10"/>
                  <a:pt x="p0x11" y="p0y11"/>
                </a:cubicBez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solidFill>
            <a:srgbClr val="4AA8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>
            <p:custDataLst>
              <p:tags r:id="rId14"/>
            </p:custDataLst>
          </p:nvPr>
        </p:nvSpPr>
        <p:spPr>
          <a:xfrm>
            <a:off x="971550" y="2706052"/>
            <a:ext cx="609676" cy="24574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25000"/>
              </a:lnSpc>
            </a:pPr>
            <a:r>
              <a:rPr sz="12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不取代</a:t>
            </a:r>
            <a:endParaRPr sz="12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文本框 16"/>
          <p:cNvSpPr txBox="1"/>
          <p:nvPr>
            <p:custDataLst>
              <p:tags r:id="rId15"/>
            </p:custDataLst>
          </p:nvPr>
        </p:nvSpPr>
        <p:spPr>
          <a:xfrm>
            <a:off x="1657426" y="2662238"/>
            <a:ext cx="2031949" cy="633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对光的</a:t>
            </a:r>
            <a:r>
              <a:rPr sz="1500" b="1">
                <a:solidFill>
                  <a:srgbClr val="4AA8F5"/>
                </a:solidFill>
                <a:latin typeface="微软雅黑" panose="020B0503020204020204" charset="-122"/>
                <a:ea typeface="微软雅黑" panose="020B0503020204020204" charset="-122"/>
              </a:rPr>
              <a:t>方向、质感、色彩</a:t>
            </a:r>
            <a:r>
              <a:rPr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的诗意判断</a:t>
            </a:r>
            <a:endParaRPr sz="1500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" name="任意多边形 17"/>
          <p:cNvSpPr/>
          <p:nvPr>
            <p:custDataLst>
              <p:tags r:id="rId16"/>
            </p:custDataLst>
          </p:nvPr>
        </p:nvSpPr>
        <p:spPr>
          <a:xfrm>
            <a:off x="699770" y="4419600"/>
            <a:ext cx="3146425" cy="1737995"/>
          </a:xfrm>
          <a:custGeom>
            <a:avLst/>
            <a:gdLst>
              <a:gd name="sw" fmla="*/ 1 w 4955"/>
              <a:gd name="sh" fmla="*/ 1 h 2737"/>
              <a:gd name="mins" fmla="min sw sh"/>
              <a:gd name="dsw" fmla="+- 0 sw mins"/>
              <a:gd name="dsh" fmla="+- 0 sh mins"/>
              <a:gd name="p0x0" fmla="*/ 120 w 4955"/>
              <a:gd name="p0y0" fmla="*/ 0 h 2737"/>
              <a:gd name="p0x1" fmla="*/ 4835 w 4955"/>
              <a:gd name="p0y1" fmla="*/ 0 h 2737"/>
              <a:gd name="p0x2" fmla="*/ 4901 w 4955"/>
              <a:gd name="p0y2" fmla="*/ 0 h 2737"/>
              <a:gd name="p0x3" fmla="*/ 4955 w 4955"/>
              <a:gd name="p0y3" fmla="*/ 53 h 2737"/>
              <a:gd name="p0x4" fmla="*/ 4955 w 4955"/>
              <a:gd name="p0y4" fmla="*/ 120 h 2737"/>
              <a:gd name="p0x5" fmla="*/ 4955 w 4955"/>
              <a:gd name="p0y5" fmla="*/ 2617 h 2737"/>
              <a:gd name="p0x6" fmla="*/ 4955 w 4955"/>
              <a:gd name="p0y6" fmla="*/ 2683 h 2737"/>
              <a:gd name="p0x7" fmla="*/ 4901 w 4955"/>
              <a:gd name="p0y7" fmla="*/ 2737 h 2737"/>
              <a:gd name="p0x8" fmla="*/ 4835 w 4955"/>
              <a:gd name="p0y8" fmla="*/ 2737 h 2737"/>
              <a:gd name="p0x9" fmla="*/ 120 w 4955"/>
              <a:gd name="p0y9" fmla="*/ 2737 h 2737"/>
              <a:gd name="p0x10" fmla="*/ 53 w 4955"/>
              <a:gd name="p0y10" fmla="*/ 2737 h 2737"/>
              <a:gd name="p0x11" fmla="*/ 0 w 4955"/>
              <a:gd name="p0y11" fmla="*/ 2683 h 2737"/>
              <a:gd name="p0x12" fmla="*/ 0 w 4955"/>
              <a:gd name="p0y12" fmla="*/ 2617 h 2737"/>
              <a:gd name="p0x13" fmla="*/ 0 w 4955"/>
              <a:gd name="p0y13" fmla="*/ 120 h 2737"/>
              <a:gd name="p0x14" fmla="*/ 0 w 4955"/>
              <a:gd name="p0y14" fmla="*/ 53 h 2737"/>
              <a:gd name="p0x15" fmla="*/ 53 w 4955"/>
              <a:gd name="p0y15" fmla="*/ 0 h 2737"/>
              <a:gd name="p0x16" fmla="*/ 120 w 4955"/>
              <a:gd name="p0y16" fmla="*/ 0 h 2737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7FCFF"/>
          </a:solidFill>
          <a:ln w="9525" cmpd="sng">
            <a:solidFill>
              <a:srgbClr val="D9EBF7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9" name="任意多边形 18"/>
          <p:cNvSpPr/>
          <p:nvPr>
            <p:custDataLst>
              <p:tags r:id="rId17"/>
            </p:custDataLst>
          </p:nvPr>
        </p:nvSpPr>
        <p:spPr>
          <a:xfrm>
            <a:off x="857250" y="4595495"/>
            <a:ext cx="533400" cy="266700"/>
          </a:xfrm>
          <a:custGeom>
            <a:avLst/>
            <a:gdLst>
              <a:gd name="sw" fmla="*/ 1 w 840"/>
              <a:gd name="sh" fmla="*/ 1 h 420"/>
              <a:gd name="mins" fmla="min sw sh"/>
              <a:gd name="dsw" fmla="+- 0 sw mins"/>
              <a:gd name="dsh" fmla="+- 0 sh mins"/>
              <a:gd name="p0x0" fmla="*/ 210 w 840"/>
              <a:gd name="p0y0" fmla="*/ 0 h 420"/>
              <a:gd name="p0x1" fmla="*/ 630 w 840"/>
              <a:gd name="p0y1" fmla="*/ 0 h 420"/>
              <a:gd name="p0x2" fmla="*/ 746 w 840"/>
              <a:gd name="p0y2" fmla="*/ 0 h 420"/>
              <a:gd name="p0x3" fmla="*/ 840 w 840"/>
              <a:gd name="p0y3" fmla="*/ 94 h 420"/>
              <a:gd name="p0x4" fmla="*/ 840 w 840"/>
              <a:gd name="p0y4" fmla="*/ 210 h 420"/>
              <a:gd name="p0x5" fmla="*/ 840 w 840"/>
              <a:gd name="p0y5" fmla="*/ 325 h 420"/>
              <a:gd name="p0x6" fmla="*/ 746 w 840"/>
              <a:gd name="p0y6" fmla="*/ 420 h 420"/>
              <a:gd name="p0x7" fmla="*/ 630 w 840"/>
              <a:gd name="p0y7" fmla="*/ 420 h 420"/>
              <a:gd name="p0x8" fmla="*/ 210 w 840"/>
              <a:gd name="p0y8" fmla="*/ 420 h 420"/>
              <a:gd name="p0x9" fmla="*/ 94 w 840"/>
              <a:gd name="p0y9" fmla="*/ 420 h 420"/>
              <a:gd name="p0x10" fmla="*/ 0 w 840"/>
              <a:gd name="p0y10" fmla="*/ 325 h 420"/>
              <a:gd name="p0x11" fmla="*/ 0 w 840"/>
              <a:gd name="p0y11" fmla="*/ 210 h 420"/>
              <a:gd name="p0x12" fmla="*/ 0 w 840"/>
              <a:gd name="p0y12" fmla="*/ 94 h 420"/>
              <a:gd name="p0x13" fmla="*/ 94 w 840"/>
              <a:gd name="p0y13" fmla="*/ 0 h 420"/>
              <a:gd name="p0x14" fmla="*/ 210 w 840"/>
              <a:gd name="p0y14" fmla="*/ 0 h 42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cubicBezTo>
                  <a:pt x="p0x5" y="p0y5"/>
                  <a:pt x="p0x6" y="p0y6"/>
                  <a:pt x="p0x7" y="p0y7"/>
                </a:cubicBezTo>
                <a:lnTo>
                  <a:pt x="p0x8" y="p0y8"/>
                </a:lnTo>
                <a:cubicBezTo>
                  <a:pt x="p0x9" y="p0y9"/>
                  <a:pt x="p0x10" y="p0y10"/>
                  <a:pt x="p0x11" y="p0y11"/>
                </a:cubicBez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solidFill>
            <a:srgbClr val="3DCCB8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>
            <p:custDataLst>
              <p:tags r:id="rId18"/>
            </p:custDataLst>
          </p:nvPr>
        </p:nvSpPr>
        <p:spPr>
          <a:xfrm>
            <a:off x="971550" y="4606290"/>
            <a:ext cx="457276" cy="24574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25000"/>
              </a:lnSpc>
            </a:pPr>
            <a:r>
              <a:rPr sz="12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重构</a:t>
            </a:r>
            <a:endParaRPr sz="12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文本框 20"/>
          <p:cNvSpPr txBox="1"/>
          <p:nvPr>
            <p:custDataLst>
              <p:tags r:id="rId19"/>
            </p:custDataLst>
          </p:nvPr>
        </p:nvSpPr>
        <p:spPr>
          <a:xfrm>
            <a:off x="1505026" y="4562475"/>
            <a:ext cx="2190750" cy="633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把繁重的逐时仿真转化为</a:t>
            </a:r>
            <a:endParaRPr sz="1500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l">
              <a:lnSpc>
                <a:spcPct val="133000"/>
              </a:lnSpc>
            </a:pPr>
            <a:r>
              <a:rPr sz="1500" b="1">
                <a:solidFill>
                  <a:srgbClr val="4AA8F5"/>
                </a:solidFill>
                <a:latin typeface="微软雅黑" panose="020B0503020204020204" charset="-122"/>
                <a:ea typeface="微软雅黑" panose="020B0503020204020204" charset="-122"/>
              </a:rPr>
              <a:t>即时可感</a:t>
            </a:r>
            <a:r>
              <a:rPr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的设计语言</a:t>
            </a:r>
            <a:endParaRPr sz="1500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任意多边形 21"/>
          <p:cNvSpPr/>
          <p:nvPr>
            <p:custDataLst>
              <p:tags r:id="rId20"/>
            </p:custDataLst>
          </p:nvPr>
        </p:nvSpPr>
        <p:spPr>
          <a:xfrm>
            <a:off x="4284345" y="1547495"/>
            <a:ext cx="3622675" cy="4848225"/>
          </a:xfrm>
          <a:custGeom>
            <a:avLst/>
            <a:gdLst>
              <a:gd name="sw" fmla="*/ 1 w 5705"/>
              <a:gd name="sh" fmla="*/ 1 h 7635"/>
              <a:gd name="mins" fmla="min sw sh"/>
              <a:gd name="dsw" fmla="+- 0 sw mins"/>
              <a:gd name="dsh" fmla="+- 0 sh mins"/>
              <a:gd name="p0x0" fmla="*/ 240 w 5705"/>
              <a:gd name="p0y0" fmla="*/ 0 h 7635"/>
              <a:gd name="p0x1" fmla="*/ 5465 w 5705"/>
              <a:gd name="p0y1" fmla="*/ 0 h 7635"/>
              <a:gd name="p0x2" fmla="*/ 5597 w 5705"/>
              <a:gd name="p0y2" fmla="*/ 0 h 7635"/>
              <a:gd name="p0x3" fmla="*/ 5705 w 5705"/>
              <a:gd name="p0y3" fmla="*/ 107 h 7635"/>
              <a:gd name="p0x4" fmla="*/ 5705 w 5705"/>
              <a:gd name="p0y4" fmla="*/ 240 h 7635"/>
              <a:gd name="p0x5" fmla="*/ 5705 w 5705"/>
              <a:gd name="p0y5" fmla="*/ 7395 h 7635"/>
              <a:gd name="p0x6" fmla="*/ 5705 w 5705"/>
              <a:gd name="p0y6" fmla="*/ 7527 h 7635"/>
              <a:gd name="p0x7" fmla="*/ 5597 w 5705"/>
              <a:gd name="p0y7" fmla="*/ 7635 h 7635"/>
              <a:gd name="p0x8" fmla="*/ 5465 w 5705"/>
              <a:gd name="p0y8" fmla="*/ 7635 h 7635"/>
              <a:gd name="p0x9" fmla="*/ 240 w 5705"/>
              <a:gd name="p0y9" fmla="*/ 7635 h 7635"/>
              <a:gd name="p0x10" fmla="*/ 107 w 5705"/>
              <a:gd name="p0y10" fmla="*/ 7635 h 7635"/>
              <a:gd name="p0x11" fmla="*/ 0 w 5705"/>
              <a:gd name="p0y11" fmla="*/ 7527 h 7635"/>
              <a:gd name="p0x12" fmla="*/ 0 w 5705"/>
              <a:gd name="p0y12" fmla="*/ 7395 h 7635"/>
              <a:gd name="p0x13" fmla="*/ 0 w 5705"/>
              <a:gd name="p0y13" fmla="*/ 240 h 7635"/>
              <a:gd name="p0x14" fmla="*/ 0 w 5705"/>
              <a:gd name="p0y14" fmla="*/ 107 h 7635"/>
              <a:gd name="p0x15" fmla="*/ 107 w 5705"/>
              <a:gd name="p0y15" fmla="*/ 0 h 7635"/>
              <a:gd name="p0x16" fmla="*/ 240 w 5705"/>
              <a:gd name="p0y16" fmla="*/ 0 h 763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FFF"/>
          </a:solidFill>
          <a:ln w="9525" cmpd="sng">
            <a:solidFill>
              <a:srgbClr val="D9EBF7"/>
            </a:solidFill>
            <a:prstDash val="solid"/>
          </a:ln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47" name="组合 46"/>
          <p:cNvGrpSpPr/>
          <p:nvPr/>
        </p:nvGrpSpPr>
        <p:grpSpPr>
          <a:xfrm>
            <a:off x="4518025" y="1781175"/>
            <a:ext cx="3155950" cy="580390"/>
            <a:chOff x="7115" y="2805"/>
            <a:chExt cx="4970" cy="914"/>
          </a:xfrm>
        </p:grpSpPr>
        <p:sp>
          <p:nvSpPr>
            <p:cNvPr id="23" name="任意多边形 22"/>
            <p:cNvSpPr/>
            <p:nvPr>
              <p:custDataLst>
                <p:tags r:id="rId21"/>
              </p:custDataLst>
            </p:nvPr>
          </p:nvSpPr>
          <p:spPr>
            <a:xfrm>
              <a:off x="7115" y="2805"/>
              <a:ext cx="4970" cy="915"/>
            </a:xfrm>
            <a:custGeom>
              <a:avLst/>
              <a:gdLst>
                <a:gd name="sw" fmla="*/ 1 w 4970"/>
                <a:gd name="sh" fmla="*/ 1 h 915"/>
                <a:gd name="mins" fmla="min sw sh"/>
                <a:gd name="dsw" fmla="+- 0 sw mins"/>
                <a:gd name="dsh" fmla="+- 0 sh mins"/>
                <a:gd name="p0x0" fmla="*/ 0 w 4970"/>
                <a:gd name="p0y0" fmla="*/ 0 h 915"/>
                <a:gd name="p0x1" fmla="*/ 4970 w 4970"/>
                <a:gd name="p0y1" fmla="*/ 0 h 915"/>
                <a:gd name="p0x2" fmla="*/ 4970 w 4970"/>
                <a:gd name="p0y2" fmla="*/ 915 h 915"/>
                <a:gd name="p0x3" fmla="*/ 0 w 4970"/>
                <a:gd name="p0y3" fmla="*/ 915 h 915"/>
                <a:gd name="p0x4" fmla="*/ 0 w 4970"/>
                <a:gd name="p0y4" fmla="*/ 0 h 915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lnTo>
                    <a:pt x="p0x2" y="p0y2"/>
                  </a:lnTo>
                  <a:lnTo>
                    <a:pt x="p0x3" y="p0y3"/>
                  </a:lnTo>
                  <a:lnTo>
                    <a:pt x="p0x4" y="p0y4"/>
                  </a:lnTo>
                  <a:close/>
                </a:path>
              </a:pathLst>
            </a:custGeom>
            <a:noFill/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4" name="任意多边形 23"/>
            <p:cNvSpPr/>
            <p:nvPr>
              <p:custDataLst>
                <p:tags r:id="rId22"/>
              </p:custDataLst>
            </p:nvPr>
          </p:nvSpPr>
          <p:spPr>
            <a:xfrm>
              <a:off x="7115" y="3705"/>
              <a:ext cx="4970" cy="15"/>
            </a:xfrm>
            <a:custGeom>
              <a:avLst/>
              <a:gdLst>
                <a:gd name="sw" fmla="*/ 1 w 4970"/>
                <a:gd name="sh" fmla="*/ 1 h 15"/>
                <a:gd name="mins" fmla="min sw sh"/>
                <a:gd name="dsw" fmla="+- 0 sw mins"/>
                <a:gd name="dsh" fmla="+- 0 sh mins"/>
                <a:gd name="p0x0" fmla="*/ 4970 w 4970"/>
                <a:gd name="p0y0" fmla="*/ 15 h 15"/>
                <a:gd name="p0x1" fmla="*/ 0 w 4970"/>
                <a:gd name="p0y1" fmla="*/ 15 h 15"/>
                <a:gd name="p0x2" fmla="*/ 0 w 4970"/>
                <a:gd name="p0y2" fmla="*/ 0 h 15"/>
                <a:gd name="p0x3" fmla="*/ 4970 w 4970"/>
                <a:gd name="p0y3" fmla="*/ 0 h 15"/>
                <a:gd name="p0x4" fmla="*/ 4970 w 4970"/>
                <a:gd name="p0y4" fmla="*/ 15 h 15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lnTo>
                    <a:pt x="p0x2" y="p0y2"/>
                  </a:lnTo>
                  <a:lnTo>
                    <a:pt x="p0x3" y="p0y3"/>
                  </a:lnTo>
                  <a:lnTo>
                    <a:pt x="p0x4" y="p0y4"/>
                  </a:lnTo>
                  <a:close/>
                </a:path>
              </a:pathLst>
            </a:custGeom>
            <a:solidFill>
              <a:srgbClr val="D4E6F2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26" name="任意多边形 25"/>
          <p:cNvSpPr/>
          <p:nvPr>
            <p:custDataLst>
              <p:tags r:id="rId23"/>
            </p:custDataLst>
          </p:nvPr>
        </p:nvSpPr>
        <p:spPr>
          <a:xfrm>
            <a:off x="4518025" y="1781175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4EF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7" name="图片 26"/>
          <p:cNvPicPr>
            <a:picLocks noChangeAspect="1"/>
          </p:cNvPicPr>
          <p:nvPr>
            <p:custDataLst>
              <p:tags r:id="rId24"/>
            </p:custDataLst>
          </p:nvPr>
        </p:nvPicPr>
        <p:blipFill>
          <a:blip r:embed="rId25"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4603750" y="1866900"/>
            <a:ext cx="247650" cy="247650"/>
          </a:xfrm>
          <a:prstGeom prst="rect">
            <a:avLst/>
          </a:prstGeom>
          <a:noFill/>
        </p:spPr>
      </p:pic>
      <p:sp>
        <p:nvSpPr>
          <p:cNvPr id="29" name="文本框 28"/>
          <p:cNvSpPr txBox="1"/>
          <p:nvPr>
            <p:custDataLst>
              <p:tags r:id="rId27"/>
            </p:custDataLst>
          </p:nvPr>
        </p:nvSpPr>
        <p:spPr>
          <a:xfrm>
            <a:off x="5051451" y="1807845"/>
            <a:ext cx="186690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知识沉淀价值</a:t>
            </a:r>
            <a:endParaRPr sz="210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0" name="任意多边形 29"/>
          <p:cNvSpPr/>
          <p:nvPr>
            <p:custDataLst>
              <p:tags r:id="rId28"/>
            </p:custDataLst>
          </p:nvPr>
        </p:nvSpPr>
        <p:spPr>
          <a:xfrm>
            <a:off x="4522470" y="2519045"/>
            <a:ext cx="3146425" cy="1738630"/>
          </a:xfrm>
          <a:custGeom>
            <a:avLst/>
            <a:gdLst>
              <a:gd name="sw" fmla="*/ 1 w 4955"/>
              <a:gd name="sh" fmla="*/ 1 h 2737"/>
              <a:gd name="mins" fmla="min sw sh"/>
              <a:gd name="dsw" fmla="+- 0 sw mins"/>
              <a:gd name="dsh" fmla="+- 0 sh mins"/>
              <a:gd name="p0x0" fmla="*/ 120 w 4955"/>
              <a:gd name="p0y0" fmla="*/ 0 h 2737"/>
              <a:gd name="p0x1" fmla="*/ 4835 w 4955"/>
              <a:gd name="p0y1" fmla="*/ 0 h 2737"/>
              <a:gd name="p0x2" fmla="*/ 4901 w 4955"/>
              <a:gd name="p0y2" fmla="*/ 0 h 2737"/>
              <a:gd name="p0x3" fmla="*/ 4955 w 4955"/>
              <a:gd name="p0y3" fmla="*/ 53 h 2737"/>
              <a:gd name="p0x4" fmla="*/ 4955 w 4955"/>
              <a:gd name="p0y4" fmla="*/ 120 h 2737"/>
              <a:gd name="p0x5" fmla="*/ 4955 w 4955"/>
              <a:gd name="p0y5" fmla="*/ 2617 h 2737"/>
              <a:gd name="p0x6" fmla="*/ 4955 w 4955"/>
              <a:gd name="p0y6" fmla="*/ 2683 h 2737"/>
              <a:gd name="p0x7" fmla="*/ 4901 w 4955"/>
              <a:gd name="p0y7" fmla="*/ 2737 h 2737"/>
              <a:gd name="p0x8" fmla="*/ 4835 w 4955"/>
              <a:gd name="p0y8" fmla="*/ 2737 h 2737"/>
              <a:gd name="p0x9" fmla="*/ 120 w 4955"/>
              <a:gd name="p0y9" fmla="*/ 2737 h 2737"/>
              <a:gd name="p0x10" fmla="*/ 53 w 4955"/>
              <a:gd name="p0y10" fmla="*/ 2737 h 2737"/>
              <a:gd name="p0x11" fmla="*/ 0 w 4955"/>
              <a:gd name="p0y11" fmla="*/ 2683 h 2737"/>
              <a:gd name="p0x12" fmla="*/ 0 w 4955"/>
              <a:gd name="p0y12" fmla="*/ 2617 h 2737"/>
              <a:gd name="p0x13" fmla="*/ 0 w 4955"/>
              <a:gd name="p0y13" fmla="*/ 120 h 2737"/>
              <a:gd name="p0x14" fmla="*/ 0 w 4955"/>
              <a:gd name="p0y14" fmla="*/ 53 h 2737"/>
              <a:gd name="p0x15" fmla="*/ 53 w 4955"/>
              <a:gd name="p0y15" fmla="*/ 0 h 2737"/>
              <a:gd name="p0x16" fmla="*/ 120 w 4955"/>
              <a:gd name="p0y16" fmla="*/ 0 h 2737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7FCFF"/>
          </a:solidFill>
          <a:ln w="9525" cmpd="sng">
            <a:solidFill>
              <a:srgbClr val="D9EBF7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1" name="文本框 30"/>
          <p:cNvSpPr txBox="1"/>
          <p:nvPr>
            <p:custDataLst>
              <p:tags r:id="rId29"/>
            </p:custDataLst>
          </p:nvPr>
        </p:nvSpPr>
        <p:spPr>
          <a:xfrm>
            <a:off x="4679976" y="2662238"/>
            <a:ext cx="2832125" cy="633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把资深设计师的</a:t>
            </a:r>
            <a:r>
              <a:rPr sz="1500" b="1">
                <a:solidFill>
                  <a:srgbClr val="4AA8F5"/>
                </a:solidFill>
                <a:latin typeface="微软雅黑" panose="020B0503020204020204" charset="-122"/>
                <a:ea typeface="微软雅黑" panose="020B0503020204020204" charset="-122"/>
              </a:rPr>
              <a:t>隐性经验显性化</a:t>
            </a:r>
            <a:endParaRPr sz="1500" b="1">
              <a:solidFill>
                <a:srgbClr val="4AA8F5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l">
              <a:lnSpc>
                <a:spcPct val="133000"/>
              </a:lnSpc>
            </a:pPr>
            <a:r>
              <a:rPr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为模型参数</a:t>
            </a:r>
            <a:endParaRPr sz="1500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2" name="任意多边形 31"/>
          <p:cNvSpPr/>
          <p:nvPr>
            <p:custDataLst>
              <p:tags r:id="rId30"/>
            </p:custDataLst>
          </p:nvPr>
        </p:nvSpPr>
        <p:spPr>
          <a:xfrm>
            <a:off x="4522470" y="4419600"/>
            <a:ext cx="3146425" cy="1737995"/>
          </a:xfrm>
          <a:custGeom>
            <a:avLst/>
            <a:gdLst>
              <a:gd name="sw" fmla="*/ 1 w 4955"/>
              <a:gd name="sh" fmla="*/ 1 h 2737"/>
              <a:gd name="mins" fmla="min sw sh"/>
              <a:gd name="dsw" fmla="+- 0 sw mins"/>
              <a:gd name="dsh" fmla="+- 0 sh mins"/>
              <a:gd name="p0x0" fmla="*/ 120 w 4955"/>
              <a:gd name="p0y0" fmla="*/ 0 h 2737"/>
              <a:gd name="p0x1" fmla="*/ 4835 w 4955"/>
              <a:gd name="p0y1" fmla="*/ 0 h 2737"/>
              <a:gd name="p0x2" fmla="*/ 4901 w 4955"/>
              <a:gd name="p0y2" fmla="*/ 0 h 2737"/>
              <a:gd name="p0x3" fmla="*/ 4955 w 4955"/>
              <a:gd name="p0y3" fmla="*/ 53 h 2737"/>
              <a:gd name="p0x4" fmla="*/ 4955 w 4955"/>
              <a:gd name="p0y4" fmla="*/ 120 h 2737"/>
              <a:gd name="p0x5" fmla="*/ 4955 w 4955"/>
              <a:gd name="p0y5" fmla="*/ 2617 h 2737"/>
              <a:gd name="p0x6" fmla="*/ 4955 w 4955"/>
              <a:gd name="p0y6" fmla="*/ 2683 h 2737"/>
              <a:gd name="p0x7" fmla="*/ 4901 w 4955"/>
              <a:gd name="p0y7" fmla="*/ 2737 h 2737"/>
              <a:gd name="p0x8" fmla="*/ 4835 w 4955"/>
              <a:gd name="p0y8" fmla="*/ 2737 h 2737"/>
              <a:gd name="p0x9" fmla="*/ 120 w 4955"/>
              <a:gd name="p0y9" fmla="*/ 2737 h 2737"/>
              <a:gd name="p0x10" fmla="*/ 53 w 4955"/>
              <a:gd name="p0y10" fmla="*/ 2737 h 2737"/>
              <a:gd name="p0x11" fmla="*/ 0 w 4955"/>
              <a:gd name="p0y11" fmla="*/ 2683 h 2737"/>
              <a:gd name="p0x12" fmla="*/ 0 w 4955"/>
              <a:gd name="p0y12" fmla="*/ 2617 h 2737"/>
              <a:gd name="p0x13" fmla="*/ 0 w 4955"/>
              <a:gd name="p0y13" fmla="*/ 120 h 2737"/>
              <a:gd name="p0x14" fmla="*/ 0 w 4955"/>
              <a:gd name="p0y14" fmla="*/ 53 h 2737"/>
              <a:gd name="p0x15" fmla="*/ 53 w 4955"/>
              <a:gd name="p0y15" fmla="*/ 0 h 2737"/>
              <a:gd name="p0x16" fmla="*/ 120 w 4955"/>
              <a:gd name="p0y16" fmla="*/ 0 h 2737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7FCFF"/>
          </a:solidFill>
          <a:ln w="9525" cmpd="sng">
            <a:solidFill>
              <a:srgbClr val="D9EBF7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3" name="文本框 32"/>
          <p:cNvSpPr txBox="1"/>
          <p:nvPr>
            <p:custDataLst>
              <p:tags r:id="rId31"/>
            </p:custDataLst>
          </p:nvPr>
        </p:nvSpPr>
        <p:spPr>
          <a:xfrm>
            <a:off x="4679976" y="4562475"/>
            <a:ext cx="2832125" cy="633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indent="0" algn="l">
              <a:lnSpc>
                <a:spcPct val="133000"/>
              </a:lnSpc>
            </a:pPr>
            <a:r>
              <a:rPr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让知识</a:t>
            </a:r>
            <a:r>
              <a:rPr sz="1500" b="1">
                <a:solidFill>
                  <a:srgbClr val="4AA8F5"/>
                </a:solidFill>
                <a:latin typeface="微软雅黑" panose="020B0503020204020204" charset="-122"/>
                <a:ea typeface="微软雅黑" panose="020B0503020204020204" charset="-122"/>
              </a:rPr>
              <a:t>有序沉淀</a:t>
            </a:r>
            <a:r>
              <a:rPr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，不再随人员流动而流失</a:t>
            </a:r>
            <a:endParaRPr sz="1500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4" name="任意多边形 33"/>
          <p:cNvSpPr/>
          <p:nvPr>
            <p:custDataLst>
              <p:tags r:id="rId32"/>
            </p:custDataLst>
          </p:nvPr>
        </p:nvSpPr>
        <p:spPr>
          <a:xfrm>
            <a:off x="8107045" y="1547495"/>
            <a:ext cx="3622675" cy="4848225"/>
          </a:xfrm>
          <a:custGeom>
            <a:avLst/>
            <a:gdLst>
              <a:gd name="sw" fmla="*/ 1 w 5705"/>
              <a:gd name="sh" fmla="*/ 1 h 7635"/>
              <a:gd name="mins" fmla="min sw sh"/>
              <a:gd name="dsw" fmla="+- 0 sw mins"/>
              <a:gd name="dsh" fmla="+- 0 sh mins"/>
              <a:gd name="p0x0" fmla="*/ 240 w 5705"/>
              <a:gd name="p0y0" fmla="*/ 0 h 7635"/>
              <a:gd name="p0x1" fmla="*/ 5465 w 5705"/>
              <a:gd name="p0y1" fmla="*/ 0 h 7635"/>
              <a:gd name="p0x2" fmla="*/ 5597 w 5705"/>
              <a:gd name="p0y2" fmla="*/ 0 h 7635"/>
              <a:gd name="p0x3" fmla="*/ 5705 w 5705"/>
              <a:gd name="p0y3" fmla="*/ 107 h 7635"/>
              <a:gd name="p0x4" fmla="*/ 5705 w 5705"/>
              <a:gd name="p0y4" fmla="*/ 240 h 7635"/>
              <a:gd name="p0x5" fmla="*/ 5705 w 5705"/>
              <a:gd name="p0y5" fmla="*/ 7395 h 7635"/>
              <a:gd name="p0x6" fmla="*/ 5705 w 5705"/>
              <a:gd name="p0y6" fmla="*/ 7527 h 7635"/>
              <a:gd name="p0x7" fmla="*/ 5597 w 5705"/>
              <a:gd name="p0y7" fmla="*/ 7635 h 7635"/>
              <a:gd name="p0x8" fmla="*/ 5465 w 5705"/>
              <a:gd name="p0y8" fmla="*/ 7635 h 7635"/>
              <a:gd name="p0x9" fmla="*/ 240 w 5705"/>
              <a:gd name="p0y9" fmla="*/ 7635 h 7635"/>
              <a:gd name="p0x10" fmla="*/ 107 w 5705"/>
              <a:gd name="p0y10" fmla="*/ 7635 h 7635"/>
              <a:gd name="p0x11" fmla="*/ 0 w 5705"/>
              <a:gd name="p0y11" fmla="*/ 7527 h 7635"/>
              <a:gd name="p0x12" fmla="*/ 0 w 5705"/>
              <a:gd name="p0y12" fmla="*/ 7395 h 7635"/>
              <a:gd name="p0x13" fmla="*/ 0 w 5705"/>
              <a:gd name="p0y13" fmla="*/ 240 h 7635"/>
              <a:gd name="p0x14" fmla="*/ 0 w 5705"/>
              <a:gd name="p0y14" fmla="*/ 107 h 7635"/>
              <a:gd name="p0x15" fmla="*/ 107 w 5705"/>
              <a:gd name="p0y15" fmla="*/ 0 h 7635"/>
              <a:gd name="p0x16" fmla="*/ 240 w 5705"/>
              <a:gd name="p0y16" fmla="*/ 0 h 763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FFF"/>
          </a:solidFill>
          <a:ln w="9525" cmpd="sng">
            <a:solidFill>
              <a:srgbClr val="D9EBF7"/>
            </a:solidFill>
            <a:prstDash val="solid"/>
          </a:ln>
          <a:effectLst>
            <a:outerShdw blurRad="42863" dist="9525" dir="5399999" algn="ctr" rotWithShape="0">
              <a:srgbClr val="4AA8F5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48" name="组合 47"/>
          <p:cNvGrpSpPr/>
          <p:nvPr/>
        </p:nvGrpSpPr>
        <p:grpSpPr>
          <a:xfrm>
            <a:off x="8340725" y="1781175"/>
            <a:ext cx="3155950" cy="580390"/>
            <a:chOff x="13135" y="2805"/>
            <a:chExt cx="4970" cy="914"/>
          </a:xfrm>
        </p:grpSpPr>
        <p:sp>
          <p:nvSpPr>
            <p:cNvPr id="35" name="任意多边形 34"/>
            <p:cNvSpPr/>
            <p:nvPr>
              <p:custDataLst>
                <p:tags r:id="rId33"/>
              </p:custDataLst>
            </p:nvPr>
          </p:nvSpPr>
          <p:spPr>
            <a:xfrm>
              <a:off x="13135" y="2805"/>
              <a:ext cx="4970" cy="915"/>
            </a:xfrm>
            <a:custGeom>
              <a:avLst/>
              <a:gdLst>
                <a:gd name="sw" fmla="*/ 1 w 4970"/>
                <a:gd name="sh" fmla="*/ 1 h 915"/>
                <a:gd name="mins" fmla="min sw sh"/>
                <a:gd name="dsw" fmla="+- 0 sw mins"/>
                <a:gd name="dsh" fmla="+- 0 sh mins"/>
                <a:gd name="p0x0" fmla="*/ 0 w 4970"/>
                <a:gd name="p0y0" fmla="*/ 0 h 915"/>
                <a:gd name="p0x1" fmla="*/ 4970 w 4970"/>
                <a:gd name="p0y1" fmla="*/ 0 h 915"/>
                <a:gd name="p0x2" fmla="*/ 4970 w 4970"/>
                <a:gd name="p0y2" fmla="*/ 915 h 915"/>
                <a:gd name="p0x3" fmla="*/ 0 w 4970"/>
                <a:gd name="p0y3" fmla="*/ 915 h 915"/>
                <a:gd name="p0x4" fmla="*/ 0 w 4970"/>
                <a:gd name="p0y4" fmla="*/ 0 h 915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lnTo>
                    <a:pt x="p0x2" y="p0y2"/>
                  </a:lnTo>
                  <a:lnTo>
                    <a:pt x="p0x3" y="p0y3"/>
                  </a:lnTo>
                  <a:lnTo>
                    <a:pt x="p0x4" y="p0y4"/>
                  </a:lnTo>
                  <a:close/>
                </a:path>
              </a:pathLst>
            </a:custGeom>
            <a:noFill/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36" name="任意多边形 35"/>
            <p:cNvSpPr/>
            <p:nvPr>
              <p:custDataLst>
                <p:tags r:id="rId34"/>
              </p:custDataLst>
            </p:nvPr>
          </p:nvSpPr>
          <p:spPr>
            <a:xfrm>
              <a:off x="13135" y="3705"/>
              <a:ext cx="4970" cy="15"/>
            </a:xfrm>
            <a:custGeom>
              <a:avLst/>
              <a:gdLst>
                <a:gd name="sw" fmla="*/ 1 w 4970"/>
                <a:gd name="sh" fmla="*/ 1 h 15"/>
                <a:gd name="mins" fmla="min sw sh"/>
                <a:gd name="dsw" fmla="+- 0 sw mins"/>
                <a:gd name="dsh" fmla="+- 0 sh mins"/>
                <a:gd name="p0x0" fmla="*/ 4970 w 4970"/>
                <a:gd name="p0y0" fmla="*/ 15 h 15"/>
                <a:gd name="p0x1" fmla="*/ 0 w 4970"/>
                <a:gd name="p0y1" fmla="*/ 15 h 15"/>
                <a:gd name="p0x2" fmla="*/ 0 w 4970"/>
                <a:gd name="p0y2" fmla="*/ 0 h 15"/>
                <a:gd name="p0x3" fmla="*/ 4970 w 4970"/>
                <a:gd name="p0y3" fmla="*/ 0 h 15"/>
                <a:gd name="p0x4" fmla="*/ 4970 w 4970"/>
                <a:gd name="p0y4" fmla="*/ 15 h 15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lnTo>
                    <a:pt x="p0x2" y="p0y2"/>
                  </a:lnTo>
                  <a:lnTo>
                    <a:pt x="p0x3" y="p0y3"/>
                  </a:lnTo>
                  <a:lnTo>
                    <a:pt x="p0x4" y="p0y4"/>
                  </a:lnTo>
                  <a:close/>
                </a:path>
              </a:pathLst>
            </a:custGeom>
            <a:solidFill>
              <a:srgbClr val="D4E6F2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38" name="任意多边形 37"/>
          <p:cNvSpPr/>
          <p:nvPr>
            <p:custDataLst>
              <p:tags r:id="rId35"/>
            </p:custDataLst>
          </p:nvPr>
        </p:nvSpPr>
        <p:spPr>
          <a:xfrm>
            <a:off x="8340725" y="1781175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5CC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39" name="图片 38"/>
          <p:cNvPicPr>
            <a:picLocks noChangeAspect="1"/>
          </p:cNvPicPr>
          <p:nvPr>
            <p:custDataLst>
              <p:tags r:id="rId36"/>
            </p:custDataLst>
          </p:nvPr>
        </p:nvPicPr>
        <p:blipFill>
          <a:blip r:embed="rId37">
            <a:extLst>
              <a:ext uri="{96DAC541-7B7A-43D3-8B79-37D633B846F1}">
                <asvg:svgBlip xmlns:asvg="http://schemas.microsoft.com/office/drawing/2016/SVG/main" r:embed="rId38"/>
              </a:ext>
            </a:extLst>
          </a:blip>
          <a:stretch>
            <a:fillRect/>
          </a:stretch>
        </p:blipFill>
        <p:spPr>
          <a:xfrm>
            <a:off x="8426450" y="1866900"/>
            <a:ext cx="247650" cy="247650"/>
          </a:xfrm>
          <a:prstGeom prst="rect">
            <a:avLst/>
          </a:prstGeom>
          <a:noFill/>
        </p:spPr>
      </p:pic>
      <p:sp>
        <p:nvSpPr>
          <p:cNvPr id="41" name="文本框 40"/>
          <p:cNvSpPr txBox="1"/>
          <p:nvPr>
            <p:custDataLst>
              <p:tags r:id="rId39"/>
            </p:custDataLst>
          </p:nvPr>
        </p:nvSpPr>
        <p:spPr>
          <a:xfrm>
            <a:off x="8874176" y="1807845"/>
            <a:ext cx="133350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行业愿景</a:t>
            </a:r>
            <a:endParaRPr sz="2100" b="1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2" name="任意多边形 41"/>
          <p:cNvSpPr/>
          <p:nvPr>
            <p:custDataLst>
              <p:tags r:id="rId40"/>
            </p:custDataLst>
          </p:nvPr>
        </p:nvSpPr>
        <p:spPr>
          <a:xfrm>
            <a:off x="8345170" y="2519045"/>
            <a:ext cx="3146425" cy="1738630"/>
          </a:xfrm>
          <a:custGeom>
            <a:avLst/>
            <a:gdLst>
              <a:gd name="sw" fmla="*/ 1 w 4955"/>
              <a:gd name="sh" fmla="*/ 1 h 2737"/>
              <a:gd name="mins" fmla="min sw sh"/>
              <a:gd name="dsw" fmla="+- 0 sw mins"/>
              <a:gd name="dsh" fmla="+- 0 sh mins"/>
              <a:gd name="p0x0" fmla="*/ 120 w 4955"/>
              <a:gd name="p0y0" fmla="*/ 0 h 2737"/>
              <a:gd name="p0x1" fmla="*/ 4835 w 4955"/>
              <a:gd name="p0y1" fmla="*/ 0 h 2737"/>
              <a:gd name="p0x2" fmla="*/ 4901 w 4955"/>
              <a:gd name="p0y2" fmla="*/ 0 h 2737"/>
              <a:gd name="p0x3" fmla="*/ 4955 w 4955"/>
              <a:gd name="p0y3" fmla="*/ 53 h 2737"/>
              <a:gd name="p0x4" fmla="*/ 4955 w 4955"/>
              <a:gd name="p0y4" fmla="*/ 120 h 2737"/>
              <a:gd name="p0x5" fmla="*/ 4955 w 4955"/>
              <a:gd name="p0y5" fmla="*/ 2617 h 2737"/>
              <a:gd name="p0x6" fmla="*/ 4955 w 4955"/>
              <a:gd name="p0y6" fmla="*/ 2683 h 2737"/>
              <a:gd name="p0x7" fmla="*/ 4901 w 4955"/>
              <a:gd name="p0y7" fmla="*/ 2737 h 2737"/>
              <a:gd name="p0x8" fmla="*/ 4835 w 4955"/>
              <a:gd name="p0y8" fmla="*/ 2737 h 2737"/>
              <a:gd name="p0x9" fmla="*/ 120 w 4955"/>
              <a:gd name="p0y9" fmla="*/ 2737 h 2737"/>
              <a:gd name="p0x10" fmla="*/ 53 w 4955"/>
              <a:gd name="p0y10" fmla="*/ 2737 h 2737"/>
              <a:gd name="p0x11" fmla="*/ 0 w 4955"/>
              <a:gd name="p0y11" fmla="*/ 2683 h 2737"/>
              <a:gd name="p0x12" fmla="*/ 0 w 4955"/>
              <a:gd name="p0y12" fmla="*/ 2617 h 2737"/>
              <a:gd name="p0x13" fmla="*/ 0 w 4955"/>
              <a:gd name="p0y13" fmla="*/ 120 h 2737"/>
              <a:gd name="p0x14" fmla="*/ 0 w 4955"/>
              <a:gd name="p0y14" fmla="*/ 53 h 2737"/>
              <a:gd name="p0x15" fmla="*/ 53 w 4955"/>
              <a:gd name="p0y15" fmla="*/ 0 h 2737"/>
              <a:gd name="p0x16" fmla="*/ 120 w 4955"/>
              <a:gd name="p0y16" fmla="*/ 0 h 2737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7FCFF"/>
          </a:solidFill>
          <a:ln w="9525" cmpd="sng">
            <a:solidFill>
              <a:srgbClr val="D9EBF7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3" name="文本框 42"/>
          <p:cNvSpPr txBox="1"/>
          <p:nvPr>
            <p:custDataLst>
              <p:tags r:id="rId41"/>
            </p:custDataLst>
          </p:nvPr>
        </p:nvSpPr>
        <p:spPr>
          <a:xfrm>
            <a:off x="8502701" y="2662238"/>
            <a:ext cx="3012205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光成为可以</a:t>
            </a:r>
            <a:r>
              <a:rPr lang="en-US" sz="1500" b="1">
                <a:solidFill>
                  <a:srgbClr val="F5A623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"</a:t>
            </a:r>
            <a:r>
              <a:rPr lang="zh-CN" altLang="en-US" sz="1500" b="1">
                <a:solidFill>
                  <a:srgbClr val="F5A623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边画边算</a:t>
            </a:r>
            <a:r>
              <a:rPr lang="en-US" altLang="zh-CN" sz="1500" b="1">
                <a:solidFill>
                  <a:srgbClr val="F5A623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"</a:t>
            </a:r>
            <a:r>
              <a:rPr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的设计材料</a:t>
            </a:r>
            <a:endParaRPr sz="1500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4" name="任意多边形 43"/>
          <p:cNvSpPr/>
          <p:nvPr>
            <p:custDataLst>
              <p:tags r:id="rId42"/>
            </p:custDataLst>
          </p:nvPr>
        </p:nvSpPr>
        <p:spPr>
          <a:xfrm>
            <a:off x="8345170" y="4419600"/>
            <a:ext cx="3146425" cy="1737995"/>
          </a:xfrm>
          <a:custGeom>
            <a:avLst/>
            <a:gdLst>
              <a:gd name="sw" fmla="*/ 1 w 4955"/>
              <a:gd name="sh" fmla="*/ 1 h 2737"/>
              <a:gd name="mins" fmla="min sw sh"/>
              <a:gd name="dsw" fmla="+- 0 sw mins"/>
              <a:gd name="dsh" fmla="+- 0 sh mins"/>
              <a:gd name="p0x0" fmla="*/ 120 w 4955"/>
              <a:gd name="p0y0" fmla="*/ 0 h 2737"/>
              <a:gd name="p0x1" fmla="*/ 4835 w 4955"/>
              <a:gd name="p0y1" fmla="*/ 0 h 2737"/>
              <a:gd name="p0x2" fmla="*/ 4901 w 4955"/>
              <a:gd name="p0y2" fmla="*/ 0 h 2737"/>
              <a:gd name="p0x3" fmla="*/ 4955 w 4955"/>
              <a:gd name="p0y3" fmla="*/ 53 h 2737"/>
              <a:gd name="p0x4" fmla="*/ 4955 w 4955"/>
              <a:gd name="p0y4" fmla="*/ 120 h 2737"/>
              <a:gd name="p0x5" fmla="*/ 4955 w 4955"/>
              <a:gd name="p0y5" fmla="*/ 2617 h 2737"/>
              <a:gd name="p0x6" fmla="*/ 4955 w 4955"/>
              <a:gd name="p0y6" fmla="*/ 2683 h 2737"/>
              <a:gd name="p0x7" fmla="*/ 4901 w 4955"/>
              <a:gd name="p0y7" fmla="*/ 2737 h 2737"/>
              <a:gd name="p0x8" fmla="*/ 4835 w 4955"/>
              <a:gd name="p0y8" fmla="*/ 2737 h 2737"/>
              <a:gd name="p0x9" fmla="*/ 120 w 4955"/>
              <a:gd name="p0y9" fmla="*/ 2737 h 2737"/>
              <a:gd name="p0x10" fmla="*/ 53 w 4955"/>
              <a:gd name="p0y10" fmla="*/ 2737 h 2737"/>
              <a:gd name="p0x11" fmla="*/ 0 w 4955"/>
              <a:gd name="p0y11" fmla="*/ 2683 h 2737"/>
              <a:gd name="p0x12" fmla="*/ 0 w 4955"/>
              <a:gd name="p0y12" fmla="*/ 2617 h 2737"/>
              <a:gd name="p0x13" fmla="*/ 0 w 4955"/>
              <a:gd name="p0y13" fmla="*/ 120 h 2737"/>
              <a:gd name="p0x14" fmla="*/ 0 w 4955"/>
              <a:gd name="p0y14" fmla="*/ 53 h 2737"/>
              <a:gd name="p0x15" fmla="*/ 53 w 4955"/>
              <a:gd name="p0y15" fmla="*/ 0 h 2737"/>
              <a:gd name="p0x16" fmla="*/ 120 w 4955"/>
              <a:gd name="p0y16" fmla="*/ 0 h 2737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7FCFF"/>
          </a:solidFill>
          <a:ln w="9525" cmpd="sng">
            <a:solidFill>
              <a:srgbClr val="D9EBF7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5" name="文本框 44"/>
          <p:cNvSpPr txBox="1"/>
          <p:nvPr>
            <p:custDataLst>
              <p:tags r:id="rId43"/>
            </p:custDataLst>
          </p:nvPr>
        </p:nvSpPr>
        <p:spPr>
          <a:xfrm>
            <a:off x="8502701" y="4562475"/>
            <a:ext cx="2832125" cy="633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indent="0" algn="l">
              <a:lnSpc>
                <a:spcPct val="133000"/>
              </a:lnSpc>
            </a:pPr>
            <a:r>
              <a:rPr lang="zh-CN" altLang="en-US"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以</a:t>
            </a:r>
            <a:r>
              <a:rPr lang="en-US" altLang="zh-CN"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AI </a:t>
            </a:r>
            <a:r>
              <a:rPr sz="1500" b="1">
                <a:solidFill>
                  <a:srgbClr val="4AA8F5"/>
                </a:solidFill>
                <a:latin typeface="微软雅黑" panose="020B0503020204020204" charset="-122"/>
                <a:ea typeface="微软雅黑" panose="020B0503020204020204" charset="-122"/>
              </a:rPr>
              <a:t>重构而非取代</a:t>
            </a:r>
            <a:r>
              <a:rPr sz="1500">
                <a:solidFill>
                  <a:srgbClr val="1A4A6B"/>
                </a:solidFill>
                <a:latin typeface="微软雅黑" panose="020B0503020204020204" charset="-122"/>
                <a:ea typeface="微软雅黑" panose="020B0503020204020204" charset="-122"/>
              </a:rPr>
              <a:t>建筑行业，让经验真诚流动</a:t>
            </a:r>
            <a:endParaRPr sz="1500">
              <a:solidFill>
                <a:srgbClr val="1A4A6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000">
        <p159:morph option="byObject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809625" y="1797844"/>
            <a:ext cx="826960" cy="176213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l"/>
            <a:r>
              <a:rPr sz="1050" b="1" spc="210">
                <a:solidFill>
                  <a:srgbClr val="4AA8F5"/>
                </a:solidFill>
                <a:latin typeface="MiSans Demibold" panose="00000700000000000000" charset="-122"/>
                <a:ea typeface="MiSans Demibold" panose="00000700000000000000" charset="-122"/>
              </a:rPr>
              <a:t>ENDING</a:t>
            </a:r>
            <a:endParaRPr sz="1050" b="1" spc="210">
              <a:solidFill>
                <a:srgbClr val="4AA8F5"/>
              </a:solidFill>
              <a:latin typeface="MiSans Demibold" panose="00000700000000000000" charset="-122"/>
              <a:ea typeface="MiSans Demibold" panose="00000700000000000000" charset="-122"/>
            </a:endParaRPr>
          </a:p>
        </p:txBody>
      </p:sp>
      <p:sp>
        <p:nvSpPr>
          <p:cNvPr id="7" name="文本框 6"/>
          <p:cNvSpPr txBox="1"/>
          <p:nvPr>
            <p:custDataLst>
              <p:tags r:id="rId2"/>
            </p:custDataLst>
          </p:nvPr>
        </p:nvSpPr>
        <p:spPr>
          <a:xfrm>
            <a:off x="666750" y="2170271"/>
            <a:ext cx="4533900" cy="139827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4200" b="1">
                <a:solidFill>
                  <a:srgbClr val="1A4A6B"/>
                </a:solidFill>
                <a:latin typeface="MiSans Demibold" panose="00000700000000000000" charset="-122"/>
                <a:ea typeface="MiSans Demibold" panose="00000700000000000000" charset="-122"/>
              </a:rPr>
              <a:t>让光成为</a:t>
            </a:r>
            <a:endParaRPr sz="4200" b="1">
              <a:solidFill>
                <a:srgbClr val="1A4A6B"/>
              </a:solidFill>
              <a:latin typeface="MiSans Demibold" panose="00000700000000000000" charset="-122"/>
              <a:ea typeface="MiSans Demibold" panose="00000700000000000000" charset="-122"/>
            </a:endParaRPr>
          </a:p>
          <a:p>
            <a:pPr algn="l">
              <a:lnSpc>
                <a:spcPct val="104000"/>
              </a:lnSpc>
            </a:pPr>
            <a:r>
              <a:rPr sz="4200" b="1">
                <a:solidFill>
                  <a:srgbClr val="1A4A6B"/>
                </a:solidFill>
                <a:latin typeface="MiSans Demibold" panose="00000700000000000000" charset="-122"/>
                <a:ea typeface="MiSans Demibold" panose="00000700000000000000" charset="-122"/>
              </a:rPr>
              <a:t>可计算的设计语言</a:t>
            </a:r>
            <a:endParaRPr sz="4200" b="1">
              <a:solidFill>
                <a:srgbClr val="1A4A6B"/>
              </a:solidFill>
              <a:latin typeface="MiSans Demibold" panose="00000700000000000000" charset="-122"/>
              <a:ea typeface="MiSans Demibold" panose="00000700000000000000" charset="-122"/>
            </a:endParaRPr>
          </a:p>
        </p:txBody>
      </p:sp>
      <p:sp>
        <p:nvSpPr>
          <p:cNvPr id="8" name="文本框 7"/>
          <p:cNvSpPr txBox="1"/>
          <p:nvPr>
            <p:custDataLst>
              <p:tags r:id="rId3"/>
            </p:custDataLst>
          </p:nvPr>
        </p:nvSpPr>
        <p:spPr>
          <a:xfrm>
            <a:off x="666750" y="3826669"/>
            <a:ext cx="3981450" cy="12430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 spc="30">
                <a:solidFill>
                  <a:srgbClr val="496B82"/>
                </a:solidFill>
                <a:latin typeface="MiSans Normal" panose="00000500000000000000" charset="-122"/>
                <a:ea typeface="MiSans Normal" panose="00000500000000000000" charset="-122"/>
              </a:rPr>
              <a:t>把隐性的采光经验沉淀为可复用的模型资产，</a:t>
            </a:r>
            <a:endParaRPr sz="1500" spc="30">
              <a:solidFill>
                <a:srgbClr val="496B82"/>
              </a:solidFill>
              <a:latin typeface="MiSans Normal" panose="00000500000000000000" charset="-122"/>
              <a:ea typeface="MiSans Normal" panose="00000500000000000000" charset="-122"/>
            </a:endParaRPr>
          </a:p>
          <a:p>
            <a:pPr algn="l">
              <a:lnSpc>
                <a:spcPct val="133000"/>
              </a:lnSpc>
            </a:pPr>
            <a:r>
              <a:rPr sz="1500" spc="30">
                <a:solidFill>
                  <a:srgbClr val="496B82"/>
                </a:solidFill>
                <a:latin typeface="MiSans Normal" panose="00000500000000000000" charset="-122"/>
                <a:ea typeface="MiSans Normal" panose="00000500000000000000" charset="-122"/>
              </a:rPr>
              <a:t>让知识有序沉淀、让经验真诚流动</a:t>
            </a:r>
            <a:endParaRPr sz="1500" spc="30">
              <a:solidFill>
                <a:srgbClr val="496B82"/>
              </a:solidFill>
              <a:latin typeface="MiSans Normal" panose="00000500000000000000" charset="-122"/>
              <a:ea typeface="MiSans Normal" panose="00000500000000000000" charset="-122"/>
            </a:endParaRPr>
          </a:p>
          <a:p>
            <a:pPr algn="l">
              <a:lnSpc>
                <a:spcPct val="133000"/>
              </a:lnSpc>
            </a:pPr>
            <a:r>
              <a:rPr lang="en-US" sz="1500" spc="30">
                <a:solidFill>
                  <a:srgbClr val="496B82"/>
                </a:solidFill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</a:rPr>
              <a:t>AI</a:t>
            </a:r>
            <a:r>
              <a:rPr lang="zh-CN" altLang="en-US" sz="1500" spc="30">
                <a:solidFill>
                  <a:srgbClr val="496B82"/>
                </a:solidFill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</a:rPr>
              <a:t>不取代设计师对光的理解与诗意，</a:t>
            </a:r>
            <a:endParaRPr lang="zh-CN" altLang="en-US" sz="1500" spc="30">
              <a:solidFill>
                <a:srgbClr val="496B82"/>
              </a:solidFill>
              <a:latin typeface="MiSans Normal" panose="00000500000000000000" charset="-122"/>
              <a:ea typeface="MiSans Normal" panose="00000500000000000000" charset="-122"/>
              <a:cs typeface="MiSans Normal" panose="00000500000000000000" charset="-122"/>
            </a:endParaRPr>
          </a:p>
          <a:p>
            <a:pPr algn="l">
              <a:lnSpc>
                <a:spcPct val="133000"/>
              </a:lnSpc>
            </a:pPr>
            <a:r>
              <a:rPr sz="1500" spc="30">
                <a:solidFill>
                  <a:srgbClr val="496B82"/>
                </a:solidFill>
                <a:latin typeface="MiSans Normal" panose="00000500000000000000" charset="-122"/>
                <a:ea typeface="MiSans Normal" panose="00000500000000000000" charset="-122"/>
              </a:rPr>
              <a:t>而是让光真正成为可计算的设计语言</a:t>
            </a:r>
            <a:endParaRPr sz="1500" spc="30">
              <a:solidFill>
                <a:srgbClr val="496B82"/>
              </a:solidFill>
              <a:latin typeface="MiSans Normal" panose="00000500000000000000" charset="-122"/>
              <a:ea typeface="MiSans Normal" panose="00000500000000000000" charset="-122"/>
            </a:endParaRPr>
          </a:p>
        </p:txBody>
      </p:sp>
      <p:sp>
        <p:nvSpPr>
          <p:cNvPr id="3" name="矩形 2"/>
          <p:cNvSpPr/>
          <p:nvPr>
            <p:custDataLst>
              <p:tags r:id="rId4"/>
            </p:custDataLst>
          </p:nvPr>
        </p:nvSpPr>
        <p:spPr>
          <a:xfrm rot="2700000">
            <a:off x="666115" y="1861820"/>
            <a:ext cx="47625" cy="47625"/>
          </a:xfrm>
          <a:prstGeom prst="rect">
            <a:avLst/>
          </a:prstGeom>
          <a:solidFill>
            <a:srgbClr val="4AA8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>
            <p:custDataLst>
              <p:tags r:id="rId5"/>
            </p:custDataLst>
          </p:nvPr>
        </p:nvSpPr>
        <p:spPr>
          <a:xfrm>
            <a:off x="1598295" y="1880870"/>
            <a:ext cx="228600" cy="9525"/>
          </a:xfrm>
          <a:prstGeom prst="rect">
            <a:avLst/>
          </a:prstGeom>
          <a:solidFill>
            <a:srgbClr val="4AA8F5">
              <a:alpha val="50001"/>
            </a:srgb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>
</file>

<file path=ppt/tags/tag1.xml><?xml version="1.0" encoding="utf-8"?>
<p:tagLst xmlns:p="http://schemas.openxmlformats.org/presentationml/2006/main">
  <p:tag name="KSO_WM_TEMPLATE_SUBCATEGORY" val="31"/>
  <p:tag name="KSO_WM_BEAUTIFY_FLAG" val="#wm#"/>
  <p:tag name="KSO_WM_TAG_VERSION" val="3.0"/>
</p:tagLst>
</file>

<file path=ppt/tags/tag2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3.xml><?xml version="1.0" encoding="utf-8"?>
<p:tagLst xmlns:p="http://schemas.openxmlformats.org/presentationml/2006/main">
  <p:tag name="KSO_WM_UNIT_TYPE" val="a"/>
  <p:tag name="KSO_WM_UNIT_INDEX" val="1"/>
  <p:tag name="KSO_WM_BEAUTIFY_FLAG" val="#wm#"/>
  <p:tag name="KSO_WM_TAG_VERSION" val="3.0"/>
</p:tagLst>
</file>

<file path=ppt/tags/tag4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5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6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7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8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9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10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11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12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13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14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15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16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17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18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19.xml><?xml version="1.0" encoding="utf-8"?>
<p:tagLst xmlns:p="http://schemas.openxmlformats.org/presentationml/2006/main">
  <p:tag name="KSO_WM_UNIT_TYPE" val="i"/>
  <p:tag name="KSO_WM_UNIT_INDEX" val="10"/>
  <p:tag name="KSO_WM_BEAUTIFY_FLAG" val="#wm#"/>
  <p:tag name="KSO_WM_TAG_VERSION" val="3.0"/>
</p:tagLst>
</file>

<file path=ppt/tags/tag20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21.xml><?xml version="1.0" encoding="utf-8"?>
<p:tagLst xmlns:p="http://schemas.openxmlformats.org/presentationml/2006/main">
  <p:tag name="KSO_WM_UNIT_TYPE" val="i"/>
  <p:tag name="KSO_WM_UNIT_INDEX" val="12"/>
  <p:tag name="KSO_WM_BEAUTIFY_FLAG" val="#wm#"/>
  <p:tag name="KSO_WM_TAG_VERSION" val="3.0"/>
</p:tagLst>
</file>

<file path=ppt/tags/tag22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23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24.xml><?xml version="1.0" encoding="utf-8"?>
<p:tagLst xmlns:p="http://schemas.openxmlformats.org/presentationml/2006/main">
  <p:tag name="KSO_WM_UNIT_TYPE" val="i"/>
  <p:tag name="KSO_WM_UNIT_INDEX" val="14"/>
  <p:tag name="KSO_WM_BEAUTIFY_FLAG" val="#wm#"/>
  <p:tag name="KSO_WM_TAG_VERSION" val="3.0"/>
</p:tagLst>
</file>

<file path=ppt/tags/tag25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26.xml><?xml version="1.0" encoding="utf-8"?>
<p:tagLst xmlns:p="http://schemas.openxmlformats.org/presentationml/2006/main">
  <p:tag name="KSO_WM_UNIT_TYPE" val="i"/>
  <p:tag name="KSO_WM_UNIT_INDEX" val="16"/>
  <p:tag name="KSO_WM_BEAUTIFY_FLAG" val="#wm#"/>
  <p:tag name="KSO_WM_TAG_VERSION" val="3.0"/>
</p:tagLst>
</file>

<file path=ppt/tags/tag27.xml><?xml version="1.0" encoding="utf-8"?>
<p:tagLst xmlns:p="http://schemas.openxmlformats.org/presentationml/2006/main">
  <p:tag name="KSO_WM_UNIT_TYPE" val="f"/>
  <p:tag name="KSO_WM_UNIT_INDEX" val="9"/>
  <p:tag name="KSO_WM_BEAUTIFY_FLAG" val="#wm#"/>
  <p:tag name="KSO_WM_TAG_VERSION" val="3.0"/>
</p:tagLst>
</file>

<file path=ppt/tags/tag28.xml><?xml version="1.0" encoding="utf-8"?>
<p:tagLst xmlns:p="http://schemas.openxmlformats.org/presentationml/2006/main">
  <p:tag name="KSO_WM_UNIT_TYPE" val="f"/>
  <p:tag name="KSO_WM_UNIT_INDEX" val="10"/>
  <p:tag name="KSO_WM_BEAUTIFY_FLAG" val="#wm#"/>
  <p:tag name="KSO_WM_TAG_VERSION" val="3.0"/>
</p:tagLst>
</file>

<file path=ppt/tags/tag29.xml><?xml version="1.0" encoding="utf-8"?>
<p:tagLst xmlns:p="http://schemas.openxmlformats.org/presentationml/2006/main">
  <p:tag name="KSO_WM_UNIT_TYPE" val="i"/>
  <p:tag name="KSO_WM_UNIT_INDEX" val="18"/>
  <p:tag name="KSO_WM_BEAUTIFY_FLAG" val="#wm#"/>
  <p:tag name="KSO_WM_TAG_VERSION" val="3.0"/>
</p:tagLst>
</file>

<file path=ppt/tags/tag30.xml><?xml version="1.0" encoding="utf-8"?>
<p:tagLst xmlns:p="http://schemas.openxmlformats.org/presentationml/2006/main">
  <p:tag name="KSO_WM_UNIT_TYPE" val="f"/>
  <p:tag name="KSO_WM_UNIT_INDEX" val="11"/>
  <p:tag name="KSO_WM_BEAUTIFY_FLAG" val="#wm#"/>
  <p:tag name="KSO_WM_TAG_VERSION" val="3.0"/>
</p:tagLst>
</file>

<file path=ppt/tags/tag31.xml><?xml version="1.0" encoding="utf-8"?>
<p:tagLst xmlns:p="http://schemas.openxmlformats.org/presentationml/2006/main">
  <p:tag name="KSO_WM_UNIT_TYPE" val="i"/>
  <p:tag name="KSO_WM_UNIT_INDEX" val="20"/>
  <p:tag name="KSO_WM_BEAUTIFY_FLAG" val="#wm#"/>
  <p:tag name="KSO_WM_TAG_VERSION" val="3.0"/>
</p:tagLst>
</file>

<file path=ppt/tags/tag32.xml><?xml version="1.0" encoding="utf-8"?>
<p:tagLst xmlns:p="http://schemas.openxmlformats.org/presentationml/2006/main">
  <p:tag name="KSO_WM_UNIT_TYPE" val="f"/>
  <p:tag name="KSO_WM_UNIT_INDEX" val="12"/>
  <p:tag name="KSO_WM_BEAUTIFY_FLAG" val="#wm#"/>
  <p:tag name="KSO_WM_TAG_VERSION" val="3.0"/>
</p:tagLst>
</file>

<file path=ppt/tags/tag33.xml><?xml version="1.0" encoding="utf-8"?>
<p:tagLst xmlns:p="http://schemas.openxmlformats.org/presentationml/2006/main">
  <p:tag name="KSO_WM_UNIT_TYPE" val="f"/>
  <p:tag name="KSO_WM_UNIT_INDEX" val="13"/>
  <p:tag name="KSO_WM_BEAUTIFY_FLAG" val="#wm#"/>
  <p:tag name="KSO_WM_TAG_VERSION" val="3.0"/>
</p:tagLst>
</file>

<file path=ppt/tags/tag34.xml><?xml version="1.0" encoding="utf-8"?>
<p:tagLst xmlns:p="http://schemas.openxmlformats.org/presentationml/2006/main">
  <p:tag name="KSO_WM_UNIT_TYPE" val="i"/>
  <p:tag name="KSO_WM_UNIT_INDEX" val="22"/>
  <p:tag name="KSO_WM_BEAUTIFY_FLAG" val="#wm#"/>
  <p:tag name="KSO_WM_TAG_VERSION" val="3.0"/>
</p:tagLst>
</file>

<file path=ppt/tags/tag35.xml><?xml version="1.0" encoding="utf-8"?>
<p:tagLst xmlns:p="http://schemas.openxmlformats.org/presentationml/2006/main">
  <p:tag name="KSO_WM_UNIT_TYPE" val="f"/>
  <p:tag name="KSO_WM_UNIT_INDEX" val="14"/>
  <p:tag name="KSO_WM_BEAUTIFY_FLAG" val="#wm#"/>
  <p:tag name="KSO_WM_TAG_VERSION" val="3.0"/>
</p:tagLst>
</file>

<file path=ppt/tags/tag36.xml><?xml version="1.0" encoding="utf-8"?>
<p:tagLst xmlns:p="http://schemas.openxmlformats.org/presentationml/2006/main">
  <p:tag name="KSO_WM_UNIT_TYPE" val="i"/>
  <p:tag name="KSO_WM_UNIT_INDEX" val="24"/>
  <p:tag name="KSO_WM_BEAUTIFY_FLAG" val="#wm#"/>
  <p:tag name="KSO_WM_TAG_VERSION" val="3.0"/>
</p:tagLst>
</file>

<file path=ppt/tags/tag37.xml><?xml version="1.0" encoding="utf-8"?>
<p:tagLst xmlns:p="http://schemas.openxmlformats.org/presentationml/2006/main">
  <p:tag name="KSO_WM_UNIT_TYPE" val="f"/>
  <p:tag name="KSO_WM_UNIT_INDEX" val="15"/>
  <p:tag name="KSO_WM_BEAUTIFY_FLAG" val="#wm#"/>
  <p:tag name="KSO_WM_TAG_VERSION" val="3.0"/>
</p:tagLst>
</file>

<file path=ppt/tags/tag38.xml><?xml version="1.0" encoding="utf-8"?>
<p:tagLst xmlns:p="http://schemas.openxmlformats.org/presentationml/2006/main">
  <p:tag name="KSO_WM_UNIT_TYPE" val="f"/>
  <p:tag name="KSO_WM_UNIT_INDEX" val="16"/>
  <p:tag name="KSO_WM_BEAUTIFY_FLAG" val="#wm#"/>
  <p:tag name="KSO_WM_TAG_VERSION" val="3.0"/>
</p:tagLst>
</file>

<file path=ppt/tags/tag39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40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41.xml><?xml version="1.0" encoding="utf-8"?>
<p:tagLst xmlns:p="http://schemas.openxmlformats.org/presentationml/2006/main">
  <p:tag name="KSO_WM_UNIT_TYPE" val="a"/>
  <p:tag name="KSO_WM_UNIT_INDEX" val="1"/>
  <p:tag name="KSO_WM_BEAUTIFY_FLAG" val="#wm#"/>
  <p:tag name="KSO_WM_TAG_VERSION" val="3.0"/>
</p:tagLst>
</file>

<file path=ppt/tags/tag42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43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44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45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46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47.xml><?xml version="1.0" encoding="utf-8"?>
<p:tagLst xmlns:p="http://schemas.openxmlformats.org/presentationml/2006/main">
  <p:tag name="KSO_WM_UNIT_TYPE" val="i"/>
  <p:tag name="KSO_WM_UNIT_INDEX" val="5"/>
  <p:tag name="KSO_WM_BEAUTIFY_FLAG" val="#wm#"/>
  <p:tag name="KSO_WM_TAG_VERSION" val="3.0"/>
</p:tagLst>
</file>

<file path=ppt/tags/tag48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49.xml><?xml version="1.0" encoding="utf-8"?>
<p:tagLst xmlns:p="http://schemas.openxmlformats.org/presentationml/2006/main">
  <p:tag name="KSO_WM_UNIT_TYPE" val="i"/>
  <p:tag name="KSO_WM_UNIT_INDEX" val="7"/>
  <p:tag name="KSO_WM_BEAUTIFY_FLAG" val="#wm#"/>
  <p:tag name="KSO_WM_TAG_VERSION" val="3.0"/>
</p:tagLst>
</file>

<file path=ppt/tags/tag50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51.xml><?xml version="1.0" encoding="utf-8"?>
<p:tagLst xmlns:p="http://schemas.openxmlformats.org/presentationml/2006/main">
  <p:tag name="KSO_WM_UNIT_TYPE" val="i"/>
  <p:tag name="KSO_WM_UNIT_INDEX" val="9"/>
  <p:tag name="KSO_WM_BEAUTIFY_FLAG" val="#wm#"/>
  <p:tag name="KSO_WM_TAG_VERSION" val="3.0"/>
</p:tagLst>
</file>

<file path=ppt/tags/tag52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53.xml><?xml version="1.0" encoding="utf-8"?>
<p:tagLst xmlns:p="http://schemas.openxmlformats.org/presentationml/2006/main">
  <p:tag name="KSO_WM_UNIT_TYPE" val="i"/>
  <p:tag name="KSO_WM_UNIT_INDEX" val="45"/>
  <p:tag name="KSO_WM_BEAUTIFY_FLAG" val="#wm#"/>
  <p:tag name="KSO_WM_TAG_VERSION" val="3.0"/>
</p:tagLst>
</file>

<file path=ppt/tags/tag54.xml><?xml version="1.0" encoding="utf-8"?>
<p:tagLst xmlns:p="http://schemas.openxmlformats.org/presentationml/2006/main">
  <p:tag name="KSO_WM_UNIT_TYPE" val="d"/>
  <p:tag name="KSO_WM_UNIT_INDEX" val="3"/>
  <p:tag name="KSO_WM_BEAUTIFY_FLAG" val="#wm#"/>
  <p:tag name="KSO_WM_TAG_VERSION" val="3.0"/>
</p:tagLst>
</file>

<file path=ppt/tags/tag55.xml><?xml version="1.0" encoding="utf-8"?>
<p:tagLst xmlns:p="http://schemas.openxmlformats.org/presentationml/2006/main">
  <p:tag name="KSO_WM_UNIT_TYPE" val="f"/>
  <p:tag name="KSO_WM_UNIT_INDEX" val="23"/>
  <p:tag name="KSO_WM_BEAUTIFY_FLAG" val="#wm#"/>
  <p:tag name="KSO_WM_TAG_VERSION" val="3.0"/>
</p:tagLst>
</file>

<file path=ppt/tags/tag56.xml><?xml version="1.0" encoding="utf-8"?>
<p:tagLst xmlns:p="http://schemas.openxmlformats.org/presentationml/2006/main">
  <p:tag name="KSO_WM_UNIT_TYPE" val="i"/>
  <p:tag name="KSO_WM_UNIT_INDEX" val="13"/>
  <p:tag name="KSO_WM_BEAUTIFY_FLAG" val="#wm#"/>
  <p:tag name="KSO_WM_TAG_VERSION" val="3.0"/>
</p:tagLst>
</file>

<file path=ppt/tags/tag57.xml><?xml version="1.0" encoding="utf-8"?>
<p:tagLst xmlns:p="http://schemas.openxmlformats.org/presentationml/2006/main">
  <p:tag name="KSO_WM_UNIT_TYPE" val="i"/>
  <p:tag name="KSO_WM_UNIT_INDEX" val="15"/>
  <p:tag name="KSO_WM_BEAUTIFY_FLAG" val="#wm#"/>
  <p:tag name="KSO_WM_TAG_VERSION" val="3.0"/>
</p:tagLst>
</file>

<file path=ppt/tags/tag58.xml><?xml version="1.0" encoding="utf-8"?>
<p:tagLst xmlns:p="http://schemas.openxmlformats.org/presentationml/2006/main">
  <p:tag name="KSO_WM_UNIT_TYPE" val="d"/>
  <p:tag name="KSO_WM_UNIT_INDEX" val="1"/>
  <p:tag name="KSO_WM_BEAUTIFY_FLAG" val="#wm#"/>
  <p:tag name="KSO_WM_TAG_VERSION" val="3.0"/>
</p:tagLst>
</file>

<file path=ppt/tags/tag59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60.xml><?xml version="1.0" encoding="utf-8"?>
<p:tagLst xmlns:p="http://schemas.openxmlformats.org/presentationml/2006/main">
  <p:tag name="KSO_WM_UNIT_TYPE" val="i"/>
  <p:tag name="KSO_WM_UNIT_INDEX" val="17"/>
  <p:tag name="KSO_WM_BEAUTIFY_FLAG" val="#wm#"/>
  <p:tag name="KSO_WM_TAG_VERSION" val="3.0"/>
</p:tagLst>
</file>

<file path=ppt/tags/tag61.xml><?xml version="1.0" encoding="utf-8"?>
<p:tagLst xmlns:p="http://schemas.openxmlformats.org/presentationml/2006/main">
  <p:tag name="KSO_WM_UNIT_TYPE" val="i"/>
  <p:tag name="KSO_WM_UNIT_INDEX" val="19"/>
  <p:tag name="KSO_WM_BEAUTIFY_FLAG" val="#wm#"/>
  <p:tag name="KSO_WM_TAG_VERSION" val="3.0"/>
</p:tagLst>
</file>

<file path=ppt/tags/tag62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63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64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65.xml><?xml version="1.0" encoding="utf-8"?>
<p:tagLst xmlns:p="http://schemas.openxmlformats.org/presentationml/2006/main">
  <p:tag name="KSO_WM_UNIT_TYPE" val="i"/>
  <p:tag name="KSO_WM_UNIT_INDEX" val="21"/>
  <p:tag name="KSO_WM_BEAUTIFY_FLAG" val="#wm#"/>
  <p:tag name="KSO_WM_TAG_VERSION" val="3.0"/>
</p:tagLst>
</file>

<file path=ppt/tags/tag66.xml><?xml version="1.0" encoding="utf-8"?>
<p:tagLst xmlns:p="http://schemas.openxmlformats.org/presentationml/2006/main">
  <p:tag name="KSO_WM_UNIT_TYPE" val="i"/>
  <p:tag name="KSO_WM_UNIT_INDEX" val="23"/>
  <p:tag name="KSO_WM_BEAUTIFY_FLAG" val="#wm#"/>
  <p:tag name="KSO_WM_TAG_VERSION" val="3.0"/>
</p:tagLst>
</file>

<file path=ppt/tags/tag67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68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69.xml><?xml version="1.0" encoding="utf-8"?>
<p:tagLst xmlns:p="http://schemas.openxmlformats.org/presentationml/2006/main">
  <p:tag name="KSO_WM_UNIT_TYPE" val="f"/>
  <p:tag name="KSO_WM_UNIT_INDEX" val="9"/>
  <p:tag name="KSO_WM_BEAUTIFY_FLAG" val="#wm#"/>
  <p:tag name="KSO_WM_TAG_VERSION" val="3.0"/>
</p:tagLst>
</file>

<file path=ppt/tags/tag70.xml><?xml version="1.0" encoding="utf-8"?>
<p:tagLst xmlns:p="http://schemas.openxmlformats.org/presentationml/2006/main">
  <p:tag name="KSO_WM_UNIT_TYPE" val="i"/>
  <p:tag name="KSO_WM_UNIT_INDEX" val="25"/>
  <p:tag name="KSO_WM_BEAUTIFY_FLAG" val="#wm#"/>
  <p:tag name="KSO_WM_TAG_VERSION" val="3.0"/>
</p:tagLst>
</file>

<file path=ppt/tags/tag71.xml><?xml version="1.0" encoding="utf-8"?>
<p:tagLst xmlns:p="http://schemas.openxmlformats.org/presentationml/2006/main">
  <p:tag name="KSO_WM_UNIT_TYPE" val="i"/>
  <p:tag name="KSO_WM_UNIT_INDEX" val="27"/>
  <p:tag name="KSO_WM_BEAUTIFY_FLAG" val="#wm#"/>
  <p:tag name="KSO_WM_TAG_VERSION" val="3.0"/>
</p:tagLst>
</file>

<file path=ppt/tags/tag72.xml><?xml version="1.0" encoding="utf-8"?>
<p:tagLst xmlns:p="http://schemas.openxmlformats.org/presentationml/2006/main">
  <p:tag name="KSO_WM_UNIT_TYPE" val="f"/>
  <p:tag name="KSO_WM_UNIT_INDEX" val="10"/>
  <p:tag name="KSO_WM_BEAUTIFY_FLAG" val="#wm#"/>
  <p:tag name="KSO_WM_TAG_VERSION" val="3.0"/>
</p:tagLst>
</file>

<file path=ppt/tags/tag73.xml><?xml version="1.0" encoding="utf-8"?>
<p:tagLst xmlns:p="http://schemas.openxmlformats.org/presentationml/2006/main">
  <p:tag name="KSO_WM_UNIT_TYPE" val="f"/>
  <p:tag name="KSO_WM_UNIT_INDEX" val="11"/>
  <p:tag name="KSO_WM_BEAUTIFY_FLAG" val="#wm#"/>
  <p:tag name="KSO_WM_TAG_VERSION" val="3.0"/>
</p:tagLst>
</file>

<file path=ppt/tags/tag74.xml><?xml version="1.0" encoding="utf-8"?>
<p:tagLst xmlns:p="http://schemas.openxmlformats.org/presentationml/2006/main">
  <p:tag name="KSO_WM_UNIT_TYPE" val="f"/>
  <p:tag name="KSO_WM_UNIT_INDEX" val="12"/>
  <p:tag name="KSO_WM_BEAUTIFY_FLAG" val="#wm#"/>
  <p:tag name="KSO_WM_TAG_VERSION" val="3.0"/>
</p:tagLst>
</file>

<file path=ppt/tags/tag75.xml><?xml version="1.0" encoding="utf-8"?>
<p:tagLst xmlns:p="http://schemas.openxmlformats.org/presentationml/2006/main">
  <p:tag name="KSO_WM_UNIT_TYPE" val="i"/>
  <p:tag name="KSO_WM_UNIT_INDEX" val="29"/>
  <p:tag name="KSO_WM_BEAUTIFY_FLAG" val="#wm#"/>
  <p:tag name="KSO_WM_TAG_VERSION" val="3.0"/>
</p:tagLst>
</file>

<file path=ppt/tags/tag76.xml><?xml version="1.0" encoding="utf-8"?>
<p:tagLst xmlns:p="http://schemas.openxmlformats.org/presentationml/2006/main">
  <p:tag name="KSO_WM_UNIT_TYPE" val="i"/>
  <p:tag name="KSO_WM_UNIT_INDEX" val="31"/>
  <p:tag name="KSO_WM_BEAUTIFY_FLAG" val="#wm#"/>
  <p:tag name="KSO_WM_TAG_VERSION" val="3.0"/>
</p:tagLst>
</file>

<file path=ppt/tags/tag77.xml><?xml version="1.0" encoding="utf-8"?>
<p:tagLst xmlns:p="http://schemas.openxmlformats.org/presentationml/2006/main">
  <p:tag name="KSO_WM_UNIT_TYPE" val="d"/>
  <p:tag name="KSO_WM_UNIT_INDEX" val="2"/>
  <p:tag name="KSO_WM_BEAUTIFY_FLAG" val="#wm#"/>
  <p:tag name="KSO_WM_TAG_VERSION" val="3.0"/>
</p:tagLst>
</file>

<file path=ppt/tags/tag78.xml><?xml version="1.0" encoding="utf-8"?>
<p:tagLst xmlns:p="http://schemas.openxmlformats.org/presentationml/2006/main">
  <p:tag name="KSO_WM_UNIT_TYPE" val="f"/>
  <p:tag name="KSO_WM_UNIT_INDEX" val="13"/>
  <p:tag name="KSO_WM_BEAUTIFY_FLAG" val="#wm#"/>
  <p:tag name="KSO_WM_TAG_VERSION" val="3.0"/>
</p:tagLst>
</file>

<file path=ppt/tags/tag79.xml><?xml version="1.0" encoding="utf-8"?>
<p:tagLst xmlns:p="http://schemas.openxmlformats.org/presentationml/2006/main">
  <p:tag name="KSO_WM_UNIT_TYPE" val="i"/>
  <p:tag name="KSO_WM_UNIT_INDEX" val="33"/>
  <p:tag name="KSO_WM_BEAUTIFY_FLAG" val="#wm#"/>
  <p:tag name="KSO_WM_TAG_VERSION" val="3.0"/>
</p:tagLst>
</file>

<file path=ppt/tags/tag80.xml><?xml version="1.0" encoding="utf-8"?>
<p:tagLst xmlns:p="http://schemas.openxmlformats.org/presentationml/2006/main">
  <p:tag name="KSO_WM_UNIT_TYPE" val="i"/>
  <p:tag name="KSO_WM_UNIT_INDEX" val="35"/>
  <p:tag name="KSO_WM_BEAUTIFY_FLAG" val="#wm#"/>
  <p:tag name="KSO_WM_TAG_VERSION" val="3.0"/>
</p:tagLst>
</file>

<file path=ppt/tags/tag81.xml><?xml version="1.0" encoding="utf-8"?>
<p:tagLst xmlns:p="http://schemas.openxmlformats.org/presentationml/2006/main">
  <p:tag name="KSO_WM_UNIT_TYPE" val="f"/>
  <p:tag name="KSO_WM_UNIT_INDEX" val="14"/>
  <p:tag name="KSO_WM_BEAUTIFY_FLAG" val="#wm#"/>
  <p:tag name="KSO_WM_TAG_VERSION" val="3.0"/>
</p:tagLst>
</file>

<file path=ppt/tags/tag82.xml><?xml version="1.0" encoding="utf-8"?>
<p:tagLst xmlns:p="http://schemas.openxmlformats.org/presentationml/2006/main">
  <p:tag name="KSO_WM_UNIT_TYPE" val="f"/>
  <p:tag name="KSO_WM_UNIT_INDEX" val="15"/>
  <p:tag name="KSO_WM_BEAUTIFY_FLAG" val="#wm#"/>
  <p:tag name="KSO_WM_TAG_VERSION" val="3.0"/>
</p:tagLst>
</file>

<file path=ppt/tags/tag83.xml><?xml version="1.0" encoding="utf-8"?>
<p:tagLst xmlns:p="http://schemas.openxmlformats.org/presentationml/2006/main">
  <p:tag name="KSO_WM_UNIT_TYPE" val="f"/>
  <p:tag name="KSO_WM_UNIT_INDEX" val="16"/>
  <p:tag name="KSO_WM_BEAUTIFY_FLAG" val="#wm#"/>
  <p:tag name="KSO_WM_TAG_VERSION" val="3.0"/>
</p:tagLst>
</file>

<file path=ppt/tags/tag84.xml><?xml version="1.0" encoding="utf-8"?>
<p:tagLst xmlns:p="http://schemas.openxmlformats.org/presentationml/2006/main">
  <p:tag name="KSO_WM_UNIT_TYPE" val="i"/>
  <p:tag name="KSO_WM_UNIT_INDEX" val="37"/>
  <p:tag name="KSO_WM_BEAUTIFY_FLAG" val="#wm#"/>
  <p:tag name="KSO_WM_TAG_VERSION" val="3.0"/>
</p:tagLst>
</file>

<file path=ppt/tags/tag85.xml><?xml version="1.0" encoding="utf-8"?>
<p:tagLst xmlns:p="http://schemas.openxmlformats.org/presentationml/2006/main">
  <p:tag name="KSO_WM_UNIT_TYPE" val="i"/>
  <p:tag name="KSO_WM_UNIT_INDEX" val="39"/>
  <p:tag name="KSO_WM_BEAUTIFY_FLAG" val="#wm#"/>
  <p:tag name="KSO_WM_TAG_VERSION" val="3.0"/>
</p:tagLst>
</file>

<file path=ppt/tags/tag86.xml><?xml version="1.0" encoding="utf-8"?>
<p:tagLst xmlns:p="http://schemas.openxmlformats.org/presentationml/2006/main">
  <p:tag name="KSO_WM_UNIT_TYPE" val="f"/>
  <p:tag name="KSO_WM_UNIT_INDEX" val="17"/>
  <p:tag name="KSO_WM_BEAUTIFY_FLAG" val="#wm#"/>
  <p:tag name="KSO_WM_TAG_VERSION" val="3.0"/>
</p:tagLst>
</file>

<file path=ppt/tags/tag87.xml><?xml version="1.0" encoding="utf-8"?>
<p:tagLst xmlns:p="http://schemas.openxmlformats.org/presentationml/2006/main">
  <p:tag name="KSO_WM_UNIT_TYPE" val="f"/>
  <p:tag name="KSO_WM_UNIT_INDEX" val="18"/>
  <p:tag name="KSO_WM_BEAUTIFY_FLAG" val="#wm#"/>
  <p:tag name="KSO_WM_TAG_VERSION" val="3.0"/>
</p:tagLst>
</file>

<file path=ppt/tags/tag88.xml><?xml version="1.0" encoding="utf-8"?>
<p:tagLst xmlns:p="http://schemas.openxmlformats.org/presentationml/2006/main">
  <p:tag name="KSO_WM_UNIT_TYPE" val="f"/>
  <p:tag name="KSO_WM_UNIT_INDEX" val="19"/>
  <p:tag name="KSO_WM_BEAUTIFY_FLAG" val="#wm#"/>
  <p:tag name="KSO_WM_TAG_VERSION" val="3.0"/>
</p:tagLst>
</file>

<file path=ppt/tags/tag89.xml><?xml version="1.0" encoding="utf-8"?>
<p:tagLst xmlns:p="http://schemas.openxmlformats.org/presentationml/2006/main">
  <p:tag name="KSO_WM_UNIT_TYPE" val="i"/>
  <p:tag name="KSO_WM_UNIT_INDEX" val="41"/>
  <p:tag name="KSO_WM_BEAUTIFY_FLAG" val="#wm#"/>
  <p:tag name="KSO_WM_TAG_VERSION" val="3.0"/>
</p:tagLst>
</file>

<file path=ppt/tags/tag90.xml><?xml version="1.0" encoding="utf-8"?>
<p:tagLst xmlns:p="http://schemas.openxmlformats.org/presentationml/2006/main">
  <p:tag name="KSO_WM_UNIT_TYPE" val="i"/>
  <p:tag name="KSO_WM_UNIT_INDEX" val="43"/>
  <p:tag name="KSO_WM_BEAUTIFY_FLAG" val="#wm#"/>
  <p:tag name="KSO_WM_TAG_VERSION" val="3.0"/>
</p:tagLst>
</file>

<file path=ppt/tags/tag91.xml><?xml version="1.0" encoding="utf-8"?>
<p:tagLst xmlns:p="http://schemas.openxmlformats.org/presentationml/2006/main">
  <p:tag name="KSO_WM_UNIT_TYPE" val="f"/>
  <p:tag name="KSO_WM_UNIT_INDEX" val="20"/>
  <p:tag name="KSO_WM_BEAUTIFY_FLAG" val="#wm#"/>
  <p:tag name="KSO_WM_TAG_VERSION" val="3.0"/>
</p:tagLst>
</file>

<file path=ppt/tags/tag92.xml><?xml version="1.0" encoding="utf-8"?>
<p:tagLst xmlns:p="http://schemas.openxmlformats.org/presentationml/2006/main">
  <p:tag name="KSO_WM_UNIT_TYPE" val="f"/>
  <p:tag name="KSO_WM_UNIT_INDEX" val="21"/>
  <p:tag name="KSO_WM_BEAUTIFY_FLAG" val="#wm#"/>
  <p:tag name="KSO_WM_TAG_VERSION" val="3.0"/>
</p:tagLst>
</file>

<file path=ppt/tags/tag93.xml><?xml version="1.0" encoding="utf-8"?>
<p:tagLst xmlns:p="http://schemas.openxmlformats.org/presentationml/2006/main">
  <p:tag name="KSO_WM_UNIT_TYPE" val="f"/>
  <p:tag name="KSO_WM_UNIT_INDEX" val="22"/>
  <p:tag name="KSO_WM_BEAUTIFY_FLAG" val="#wm#"/>
  <p:tag name="KSO_WM_TAG_VERSION" val="3.0"/>
</p:tagLst>
</file>

<file path=ppt/tags/tag94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95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96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97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98.xml><?xml version="1.0" encoding="utf-8"?>
<p:tagLst xmlns:p="http://schemas.openxmlformats.org/presentationml/2006/main">
  <p:tag name="KSO_WM_UNIT_TYPE" val="i"/>
  <p:tag name="KSO_WM_UNIT_INDEX" val="7"/>
  <p:tag name="KSO_WM_BEAUTIFY_FLAG" val="#wm#"/>
  <p:tag name="KSO_WM_TAG_VERSION" val="3.0"/>
</p:tagLst>
</file>

<file path=ppt/tags/tag99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100.xml><?xml version="1.0" encoding="utf-8"?>
<p:tagLst xmlns:p="http://schemas.openxmlformats.org/presentationml/2006/main">
  <p:tag name="KSO_WM_UNIT_TYPE" val="i"/>
  <p:tag name="KSO_WM_UNIT_INDEX" val="12"/>
  <p:tag name="KSO_WM_BEAUTIFY_FLAG" val="#wm#"/>
  <p:tag name="KSO_WM_TAG_VERSION" val="3.0"/>
</p:tagLst>
</file>

<file path=ppt/tags/tag101.xml><?xml version="1.0" encoding="utf-8"?>
<p:tagLst xmlns:p="http://schemas.openxmlformats.org/presentationml/2006/main">
  <p:tag name="KSO_WM_UNIT_TYPE" val="d"/>
  <p:tag name="KSO_WM_UNIT_INDEX" val="1"/>
  <p:tag name="KSO_WM_BEAUTIFY_FLAG" val="#wm#"/>
  <p:tag name="KSO_WM_TAG_VERSION" val="3.0"/>
</p:tagLst>
</file>

<file path=ppt/tags/tag102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103.xml><?xml version="1.0" encoding="utf-8"?>
<p:tagLst xmlns:p="http://schemas.openxmlformats.org/presentationml/2006/main">
  <p:tag name="KSO_WM_UNIT_TYPE" val="i"/>
  <p:tag name="KSO_WM_UNIT_INDEX" val="14"/>
  <p:tag name="KSO_WM_BEAUTIFY_FLAG" val="#wm#"/>
  <p:tag name="KSO_WM_TAG_VERSION" val="3.0"/>
</p:tagLst>
</file>

<file path=ppt/tags/tag104.xml><?xml version="1.0" encoding="utf-8"?>
<p:tagLst xmlns:p="http://schemas.openxmlformats.org/presentationml/2006/main">
  <p:tag name="KSO_WM_UNIT_TYPE" val="i"/>
  <p:tag name="KSO_WM_UNIT_INDEX" val="16"/>
  <p:tag name="KSO_WM_BEAUTIFY_FLAG" val="#wm#"/>
  <p:tag name="KSO_WM_TAG_VERSION" val="3.0"/>
</p:tagLst>
</file>

<file path=ppt/tags/tag105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106.xml><?xml version="1.0" encoding="utf-8"?>
<p:tagLst xmlns:p="http://schemas.openxmlformats.org/presentationml/2006/main">
  <p:tag name="KSO_WM_UNIT_TYPE" val="i"/>
  <p:tag name="KSO_WM_UNIT_INDEX" val="18"/>
  <p:tag name="KSO_WM_BEAUTIFY_FLAG" val="#wm#"/>
  <p:tag name="KSO_WM_TAG_VERSION" val="3.0"/>
</p:tagLst>
</file>

<file path=ppt/tags/tag107.xml><?xml version="1.0" encoding="utf-8"?>
<p:tagLst xmlns:p="http://schemas.openxmlformats.org/presentationml/2006/main">
  <p:tag name="KSO_WM_UNIT_TYPE" val="i"/>
  <p:tag name="KSO_WM_UNIT_INDEX" val="20"/>
  <p:tag name="KSO_WM_BEAUTIFY_FLAG" val="#wm#"/>
  <p:tag name="KSO_WM_TAG_VERSION" val="3.0"/>
</p:tagLst>
</file>

<file path=ppt/tags/tag108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109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110.xml><?xml version="1.0" encoding="utf-8"?>
<p:tagLst xmlns:p="http://schemas.openxmlformats.org/presentationml/2006/main">
  <p:tag name="KSO_WM_UNIT_TYPE" val="i"/>
  <p:tag name="KSO_WM_UNIT_INDEX" val="22"/>
  <p:tag name="KSO_WM_BEAUTIFY_FLAG" val="#wm#"/>
  <p:tag name="KSO_WM_TAG_VERSION" val="3.0"/>
</p:tagLst>
</file>

<file path=ppt/tags/tag111.xml><?xml version="1.0" encoding="utf-8"?>
<p:tagLst xmlns:p="http://schemas.openxmlformats.org/presentationml/2006/main">
  <p:tag name="KSO_WM_UNIT_TYPE" val="i"/>
  <p:tag name="KSO_WM_UNIT_INDEX" val="24"/>
  <p:tag name="KSO_WM_BEAUTIFY_FLAG" val="#wm#"/>
  <p:tag name="KSO_WM_TAG_VERSION" val="3.0"/>
</p:tagLst>
</file>

<file path=ppt/tags/tag112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113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114.xml><?xml version="1.0" encoding="utf-8"?>
<p:tagLst xmlns:p="http://schemas.openxmlformats.org/presentationml/2006/main">
  <p:tag name="KSO_WM_UNIT_TYPE" val="i"/>
  <p:tag name="KSO_WM_UNIT_INDEX" val="26"/>
  <p:tag name="KSO_WM_BEAUTIFY_FLAG" val="#wm#"/>
  <p:tag name="KSO_WM_TAG_VERSION" val="3.0"/>
</p:tagLst>
</file>

<file path=ppt/tags/tag115.xml><?xml version="1.0" encoding="utf-8"?>
<p:tagLst xmlns:p="http://schemas.openxmlformats.org/presentationml/2006/main">
  <p:tag name="KSO_WM_UNIT_TYPE" val="i"/>
  <p:tag name="KSO_WM_UNIT_INDEX" val="27"/>
  <p:tag name="KSO_WM_BEAUTIFY_FLAG" val="#wm#"/>
  <p:tag name="KSO_WM_TAG_VERSION" val="3.0"/>
</p:tagLst>
</file>

<file path=ppt/tags/tag116.xml><?xml version="1.0" encoding="utf-8"?>
<p:tagLst xmlns:p="http://schemas.openxmlformats.org/presentationml/2006/main">
  <p:tag name="KSO_WM_UNIT_TYPE" val="i"/>
  <p:tag name="KSO_WM_UNIT_INDEX" val="28"/>
  <p:tag name="KSO_WM_BEAUTIFY_FLAG" val="#wm#"/>
  <p:tag name="KSO_WM_TAG_VERSION" val="3.0"/>
</p:tagLst>
</file>

<file path=ppt/tags/tag117.xml><?xml version="1.0" encoding="utf-8"?>
<p:tagLst xmlns:p="http://schemas.openxmlformats.org/presentationml/2006/main">
  <p:tag name="KSO_WM_UNIT_TYPE" val="i"/>
  <p:tag name="KSO_WM_UNIT_INDEX" val="32"/>
  <p:tag name="KSO_WM_BEAUTIFY_FLAG" val="#wm#"/>
  <p:tag name="KSO_WM_TAG_VERSION" val="3.0"/>
</p:tagLst>
</file>

<file path=ppt/tags/tag118.xml><?xml version="1.0" encoding="utf-8"?>
<p:tagLst xmlns:p="http://schemas.openxmlformats.org/presentationml/2006/main">
  <p:tag name="KSO_WM_UNIT_TYPE" val="d"/>
  <p:tag name="KSO_WM_UNIT_INDEX" val="2"/>
  <p:tag name="KSO_WM_BEAUTIFY_FLAG" val="#wm#"/>
  <p:tag name="KSO_WM_TAG_VERSION" val="3.0"/>
</p:tagLst>
</file>

<file path=ppt/tags/tag119.xml><?xml version="1.0" encoding="utf-8"?>
<p:tagLst xmlns:p="http://schemas.openxmlformats.org/presentationml/2006/main">
  <p:tag name="KSO_WM_UNIT_TYPE" val="f"/>
  <p:tag name="KSO_WM_UNIT_INDEX" val="9"/>
  <p:tag name="KSO_WM_BEAUTIFY_FLAG" val="#wm#"/>
  <p:tag name="KSO_WM_TAG_VERSION" val="3.0"/>
</p:tagLst>
</file>

<file path=ppt/tags/tag120.xml><?xml version="1.0" encoding="utf-8"?>
<p:tagLst xmlns:p="http://schemas.openxmlformats.org/presentationml/2006/main">
  <p:tag name="KSO_WM_UNIT_TYPE" val="i"/>
  <p:tag name="KSO_WM_UNIT_INDEX" val="34"/>
  <p:tag name="KSO_WM_BEAUTIFY_FLAG" val="#wm#"/>
  <p:tag name="KSO_WM_TAG_VERSION" val="3.0"/>
</p:tagLst>
</file>

<file path=ppt/tags/tag121.xml><?xml version="1.0" encoding="utf-8"?>
<p:tagLst xmlns:p="http://schemas.openxmlformats.org/presentationml/2006/main">
  <p:tag name="KSO_WM_UNIT_TYPE" val="f"/>
  <p:tag name="KSO_WM_UNIT_INDEX" val="10"/>
  <p:tag name="KSO_WM_BEAUTIFY_FLAG" val="#wm#"/>
  <p:tag name="KSO_WM_TAG_VERSION" val="3.0"/>
</p:tagLst>
</file>

<file path=ppt/tags/tag122.xml><?xml version="1.0" encoding="utf-8"?>
<p:tagLst xmlns:p="http://schemas.openxmlformats.org/presentationml/2006/main">
  <p:tag name="KSO_WM_UNIT_TYPE" val="f"/>
  <p:tag name="KSO_WM_UNIT_INDEX" val="11"/>
  <p:tag name="KSO_WM_BEAUTIFY_FLAG" val="#wm#"/>
  <p:tag name="KSO_WM_TAG_VERSION" val="3.0"/>
</p:tagLst>
</file>

<file path=ppt/tags/tag123.xml><?xml version="1.0" encoding="utf-8"?>
<p:tagLst xmlns:p="http://schemas.openxmlformats.org/presentationml/2006/main">
  <p:tag name="KSO_WM_UNIT_TYPE" val="f"/>
  <p:tag name="KSO_WM_UNIT_INDEX" val="12"/>
  <p:tag name="KSO_WM_BEAUTIFY_FLAG" val="#wm#"/>
  <p:tag name="KSO_WM_TAG_VERSION" val="3.0"/>
</p:tagLst>
</file>

<file path=ppt/tags/tag124.xml><?xml version="1.0" encoding="utf-8"?>
<p:tagLst xmlns:p="http://schemas.openxmlformats.org/presentationml/2006/main">
  <p:tag name="KSO_WM_UNIT_TYPE" val="i"/>
  <p:tag name="KSO_WM_UNIT_INDEX" val="36"/>
  <p:tag name="KSO_WM_BEAUTIFY_FLAG" val="#wm#"/>
  <p:tag name="KSO_WM_TAG_VERSION" val="3.0"/>
</p:tagLst>
</file>

<file path=ppt/tags/tag125.xml><?xml version="1.0" encoding="utf-8"?>
<p:tagLst xmlns:p="http://schemas.openxmlformats.org/presentationml/2006/main">
  <p:tag name="KSO_WM_UNIT_TYPE" val="f"/>
  <p:tag name="KSO_WM_UNIT_INDEX" val="13"/>
  <p:tag name="KSO_WM_BEAUTIFY_FLAG" val="#wm#"/>
  <p:tag name="KSO_WM_TAG_VERSION" val="3.0"/>
</p:tagLst>
</file>

<file path=ppt/tags/tag126.xml><?xml version="1.0" encoding="utf-8"?>
<p:tagLst xmlns:p="http://schemas.openxmlformats.org/presentationml/2006/main">
  <p:tag name="KSO_WM_UNIT_TYPE" val="f"/>
  <p:tag name="KSO_WM_UNIT_INDEX" val="14"/>
  <p:tag name="KSO_WM_BEAUTIFY_FLAG" val="#wm#"/>
  <p:tag name="KSO_WM_TAG_VERSION" val="3.0"/>
</p:tagLst>
</file>

<file path=ppt/tags/tag127.xml><?xml version="1.0" encoding="utf-8"?>
<p:tagLst xmlns:p="http://schemas.openxmlformats.org/presentationml/2006/main">
  <p:tag name="KSO_WM_UNIT_TYPE" val="f"/>
  <p:tag name="KSO_WM_UNIT_INDEX" val="15"/>
  <p:tag name="KSO_WM_BEAUTIFY_FLAG" val="#wm#"/>
  <p:tag name="KSO_WM_TAG_VERSION" val="3.0"/>
</p:tagLst>
</file>

<file path=ppt/tags/tag128.xml><?xml version="1.0" encoding="utf-8"?>
<p:tagLst xmlns:p="http://schemas.openxmlformats.org/presentationml/2006/main">
  <p:tag name="KSO_WM_UNIT_TYPE" val="i"/>
  <p:tag name="KSO_WM_UNIT_INDEX" val="38"/>
  <p:tag name="KSO_WM_BEAUTIFY_FLAG" val="#wm#"/>
  <p:tag name="KSO_WM_TAG_VERSION" val="3.0"/>
</p:tagLst>
</file>

<file path=ppt/tags/tag129.xml><?xml version="1.0" encoding="utf-8"?>
<p:tagLst xmlns:p="http://schemas.openxmlformats.org/presentationml/2006/main">
  <p:tag name="KSO_WM_UNIT_TYPE" val="i"/>
  <p:tag name="KSO_WM_UNIT_INDEX" val="39"/>
  <p:tag name="KSO_WM_BEAUTIFY_FLAG" val="#wm#"/>
  <p:tag name="KSO_WM_TAG_VERSION" val="3.0"/>
</p:tagLst>
</file>

<file path=ppt/tags/tag130.xml><?xml version="1.0" encoding="utf-8"?>
<p:tagLst xmlns:p="http://schemas.openxmlformats.org/presentationml/2006/main">
  <p:tag name="KSO_WM_UNIT_TYPE" val="i"/>
  <p:tag name="KSO_WM_UNIT_INDEX" val="40"/>
  <p:tag name="KSO_WM_BEAUTIFY_FLAG" val="#wm#"/>
  <p:tag name="KSO_WM_TAG_VERSION" val="3.0"/>
</p:tagLst>
</file>

<file path=ppt/tags/tag131.xml><?xml version="1.0" encoding="utf-8"?>
<p:tagLst xmlns:p="http://schemas.openxmlformats.org/presentationml/2006/main">
  <p:tag name="KSO_WM_UNIT_TYPE" val="i"/>
  <p:tag name="KSO_WM_UNIT_INDEX" val="44"/>
  <p:tag name="KSO_WM_BEAUTIFY_FLAG" val="#wm#"/>
  <p:tag name="KSO_WM_TAG_VERSION" val="3.0"/>
</p:tagLst>
</file>

<file path=ppt/tags/tag132.xml><?xml version="1.0" encoding="utf-8"?>
<p:tagLst xmlns:p="http://schemas.openxmlformats.org/presentationml/2006/main">
  <p:tag name="KSO_WM_UNIT_TYPE" val="d"/>
  <p:tag name="KSO_WM_UNIT_INDEX" val="3"/>
  <p:tag name="KSO_WM_BEAUTIFY_FLAG" val="#wm#"/>
  <p:tag name="KSO_WM_TAG_VERSION" val="3.0"/>
</p:tagLst>
</file>

<file path=ppt/tags/tag133.xml><?xml version="1.0" encoding="utf-8"?>
<p:tagLst xmlns:p="http://schemas.openxmlformats.org/presentationml/2006/main">
  <p:tag name="KSO_WM_UNIT_TYPE" val="f"/>
  <p:tag name="KSO_WM_UNIT_INDEX" val="16"/>
  <p:tag name="KSO_WM_BEAUTIFY_FLAG" val="#wm#"/>
  <p:tag name="KSO_WM_TAG_VERSION" val="3.0"/>
</p:tagLst>
</file>

<file path=ppt/tags/tag134.xml><?xml version="1.0" encoding="utf-8"?>
<p:tagLst xmlns:p="http://schemas.openxmlformats.org/presentationml/2006/main">
  <p:tag name="KSO_WM_UNIT_TYPE" val="i"/>
  <p:tag name="KSO_WM_UNIT_INDEX" val="46"/>
  <p:tag name="KSO_WM_BEAUTIFY_FLAG" val="#wm#"/>
  <p:tag name="KSO_WM_TAG_VERSION" val="3.0"/>
</p:tagLst>
</file>

<file path=ppt/tags/tag135.xml><?xml version="1.0" encoding="utf-8"?>
<p:tagLst xmlns:p="http://schemas.openxmlformats.org/presentationml/2006/main">
  <p:tag name="KSO_WM_UNIT_TYPE" val="i"/>
  <p:tag name="KSO_WM_UNIT_INDEX" val="48"/>
  <p:tag name="KSO_WM_BEAUTIFY_FLAG" val="#wm#"/>
  <p:tag name="KSO_WM_TAG_VERSION" val="3.0"/>
</p:tagLst>
</file>

<file path=ppt/tags/tag136.xml><?xml version="1.0" encoding="utf-8"?>
<p:tagLst xmlns:p="http://schemas.openxmlformats.org/presentationml/2006/main">
  <p:tag name="KSO_WM_UNIT_TYPE" val="f"/>
  <p:tag name="KSO_WM_UNIT_INDEX" val="17"/>
  <p:tag name="KSO_WM_BEAUTIFY_FLAG" val="#wm#"/>
  <p:tag name="KSO_WM_TAG_VERSION" val="3.0"/>
</p:tagLst>
</file>

<file path=ppt/tags/tag137.xml><?xml version="1.0" encoding="utf-8"?>
<p:tagLst xmlns:p="http://schemas.openxmlformats.org/presentationml/2006/main">
  <p:tag name="KSO_WM_UNIT_TYPE" val="f"/>
  <p:tag name="KSO_WM_UNIT_INDEX" val="18"/>
  <p:tag name="KSO_WM_BEAUTIFY_FLAG" val="#wm#"/>
  <p:tag name="KSO_WM_TAG_VERSION" val="3.0"/>
</p:tagLst>
</file>

<file path=ppt/tags/tag138.xml><?xml version="1.0" encoding="utf-8"?>
<p:tagLst xmlns:p="http://schemas.openxmlformats.org/presentationml/2006/main">
  <p:tag name="KSO_WM_UNIT_TYPE" val="i"/>
  <p:tag name="KSO_WM_UNIT_INDEX" val="50"/>
  <p:tag name="KSO_WM_BEAUTIFY_FLAG" val="#wm#"/>
  <p:tag name="KSO_WM_TAG_VERSION" val="3.0"/>
</p:tagLst>
</file>

<file path=ppt/tags/tag139.xml><?xml version="1.0" encoding="utf-8"?>
<p:tagLst xmlns:p="http://schemas.openxmlformats.org/presentationml/2006/main">
  <p:tag name="KSO_WM_UNIT_TYPE" val="i"/>
  <p:tag name="KSO_WM_UNIT_INDEX" val="52"/>
  <p:tag name="KSO_WM_BEAUTIFY_FLAG" val="#wm#"/>
  <p:tag name="KSO_WM_TAG_VERSION" val="3.0"/>
</p:tagLst>
</file>

<file path=ppt/tags/tag140.xml><?xml version="1.0" encoding="utf-8"?>
<p:tagLst xmlns:p="http://schemas.openxmlformats.org/presentationml/2006/main">
  <p:tag name="KSO_WM_UNIT_TYPE" val="f"/>
  <p:tag name="KSO_WM_UNIT_INDEX" val="19"/>
  <p:tag name="KSO_WM_BEAUTIFY_FLAG" val="#wm#"/>
  <p:tag name="KSO_WM_TAG_VERSION" val="3.0"/>
</p:tagLst>
</file>

<file path=ppt/tags/tag141.xml><?xml version="1.0" encoding="utf-8"?>
<p:tagLst xmlns:p="http://schemas.openxmlformats.org/presentationml/2006/main">
  <p:tag name="KSO_WM_UNIT_TYPE" val="f"/>
  <p:tag name="KSO_WM_UNIT_INDEX" val="20"/>
  <p:tag name="KSO_WM_BEAUTIFY_FLAG" val="#wm#"/>
  <p:tag name="KSO_WM_TAG_VERSION" val="3.0"/>
</p:tagLst>
</file>

<file path=ppt/tags/tag142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143.xml><?xml version="1.0" encoding="utf-8"?>
<p:tagLst xmlns:p="http://schemas.openxmlformats.org/presentationml/2006/main">
  <p:tag name="KSO_WM_UNIT_TYPE" val="a"/>
  <p:tag name="KSO_WM_UNIT_INDEX" val="1"/>
  <p:tag name="KSO_WM_BEAUTIFY_FLAG" val="#wm#"/>
  <p:tag name="KSO_WM_TAG_VERSION" val="3.0"/>
</p:tagLst>
</file>

<file path=ppt/tags/tag144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145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146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147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148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149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150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151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152.xml><?xml version="1.0" encoding="utf-8"?>
<p:tagLst xmlns:p="http://schemas.openxmlformats.org/presentationml/2006/main">
  <p:tag name="KSO_WM_UNIT_TYPE" val="i"/>
  <p:tag name="KSO_WM_UNIT_INDEX" val="33"/>
  <p:tag name="KSO_WM_BEAUTIFY_FLAG" val="#wm#"/>
  <p:tag name="KSO_WM_TAG_VERSION" val="3.0"/>
</p:tagLst>
</file>

<file path=ppt/tags/tag153.xml><?xml version="1.0" encoding="utf-8"?>
<p:tagLst xmlns:p="http://schemas.openxmlformats.org/presentationml/2006/main">
  <p:tag name="KSO_WM_UNIT_TYPE" val="i"/>
  <p:tag name="KSO_WM_UNIT_INDEX" val="34"/>
  <p:tag name="KSO_WM_BEAUTIFY_FLAG" val="#wm#"/>
  <p:tag name="KSO_WM_TAG_VERSION" val="3.0"/>
</p:tagLst>
</file>

<file path=ppt/tags/tag154.xml><?xml version="1.0" encoding="utf-8"?>
<p:tagLst xmlns:p="http://schemas.openxmlformats.org/presentationml/2006/main">
  <p:tag name="KSO_WM_UNIT_TYPE" val="i"/>
  <p:tag name="KSO_WM_UNIT_INDEX" val="35"/>
  <p:tag name="KSO_WM_BEAUTIFY_FLAG" val="#wm#"/>
  <p:tag name="KSO_WM_TAG_VERSION" val="3.0"/>
</p:tagLst>
</file>

<file path=ppt/tags/tag155.xml><?xml version="1.0" encoding="utf-8"?>
<p:tagLst xmlns:p="http://schemas.openxmlformats.org/presentationml/2006/main">
  <p:tag name="KSO_WM_UNIT_TYPE" val="f"/>
  <p:tag name="KSO_WM_UNIT_INDEX" val="15"/>
  <p:tag name="KSO_WM_BEAUTIFY_FLAG" val="#wm#"/>
  <p:tag name="KSO_WM_TAG_VERSION" val="3.0"/>
</p:tagLst>
</file>

<file path=ppt/tags/tag156.xml><?xml version="1.0" encoding="utf-8"?>
<p:tagLst xmlns:p="http://schemas.openxmlformats.org/presentationml/2006/main">
  <p:tag name="KSO_WM_UNIT_TYPE" val="f"/>
  <p:tag name="KSO_WM_UNIT_INDEX" val="16"/>
  <p:tag name="KSO_WM_BEAUTIFY_FLAG" val="#wm#"/>
  <p:tag name="KSO_WM_TAG_VERSION" val="3.0"/>
</p:tagLst>
</file>

<file path=ppt/tags/tag157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158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159.xml><?xml version="1.0" encoding="utf-8"?>
<p:tagLst xmlns:p="http://schemas.openxmlformats.org/presentationml/2006/main">
  <p:tag name="KSO_WM_UNIT_TYPE" val="d"/>
  <p:tag name="KSO_WM_UNIT_INDEX" val="1"/>
  <p:tag name="KSO_WM_BEAUTIFY_FLAG" val="#wm#"/>
  <p:tag name="KSO_WM_TAG_VERSION" val="3.0"/>
</p:tagLst>
</file>

<file path=ppt/tags/tag160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161.xml><?xml version="1.0" encoding="utf-8"?>
<p:tagLst xmlns:p="http://schemas.openxmlformats.org/presentationml/2006/main">
  <p:tag name="KSO_WM_UNIT_TYPE" val="i"/>
  <p:tag name="KSO_WM_UNIT_INDEX" val="10"/>
  <p:tag name="KSO_WM_BEAUTIFY_FLAG" val="#wm#"/>
  <p:tag name="KSO_WM_TAG_VERSION" val="3.0"/>
</p:tagLst>
</file>

<file path=ppt/tags/tag162.xml><?xml version="1.0" encoding="utf-8"?>
<p:tagLst xmlns:p="http://schemas.openxmlformats.org/presentationml/2006/main">
  <p:tag name="KSO_WM_UNIT_TYPE" val="i"/>
  <p:tag name="KSO_WM_UNIT_INDEX" val="12"/>
  <p:tag name="KSO_WM_BEAUTIFY_FLAG" val="#wm#"/>
  <p:tag name="KSO_WM_TAG_VERSION" val="3.0"/>
</p:tagLst>
</file>

<file path=ppt/tags/tag163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164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165.xml><?xml version="1.0" encoding="utf-8"?>
<p:tagLst xmlns:p="http://schemas.openxmlformats.org/presentationml/2006/main">
  <p:tag name="KSO_WM_UNIT_TYPE" val="i"/>
  <p:tag name="KSO_WM_UNIT_INDEX" val="14"/>
  <p:tag name="KSO_WM_BEAUTIFY_FLAG" val="#wm#"/>
  <p:tag name="KSO_WM_TAG_VERSION" val="3.0"/>
</p:tagLst>
</file>

<file path=ppt/tags/tag166.xml><?xml version="1.0" encoding="utf-8"?>
<p:tagLst xmlns:p="http://schemas.openxmlformats.org/presentationml/2006/main">
  <p:tag name="KSO_WM_UNIT_TYPE" val="i"/>
  <p:tag name="KSO_WM_UNIT_INDEX" val="16"/>
  <p:tag name="KSO_WM_BEAUTIFY_FLAG" val="#wm#"/>
  <p:tag name="KSO_WM_TAG_VERSION" val="3.0"/>
</p:tagLst>
</file>

<file path=ppt/tags/tag167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168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169.xml><?xml version="1.0" encoding="utf-8"?>
<p:tagLst xmlns:p="http://schemas.openxmlformats.org/presentationml/2006/main">
  <p:tag name="KSO_WM_UNIT_TYPE" val="i"/>
  <p:tag name="KSO_WM_UNIT_INDEX" val="18"/>
  <p:tag name="KSO_WM_BEAUTIFY_FLAG" val="#wm#"/>
  <p:tag name="KSO_WM_TAG_VERSION" val="3.0"/>
</p:tagLst>
</file>

<file path=ppt/tags/tag170.xml><?xml version="1.0" encoding="utf-8"?>
<p:tagLst xmlns:p="http://schemas.openxmlformats.org/presentationml/2006/main">
  <p:tag name="KSO_WM_UNIT_TYPE" val="i"/>
  <p:tag name="KSO_WM_UNIT_INDEX" val="20"/>
  <p:tag name="KSO_WM_BEAUTIFY_FLAG" val="#wm#"/>
  <p:tag name="KSO_WM_TAG_VERSION" val="3.0"/>
</p:tagLst>
</file>

<file path=ppt/tags/tag171.xml><?xml version="1.0" encoding="utf-8"?>
<p:tagLst xmlns:p="http://schemas.openxmlformats.org/presentationml/2006/main">
  <p:tag name="KSO_WM_UNIT_TYPE" val="d"/>
  <p:tag name="KSO_WM_UNIT_INDEX" val="2"/>
  <p:tag name="KSO_WM_BEAUTIFY_FLAG" val="#wm#"/>
  <p:tag name="KSO_WM_TAG_VERSION" val="3.0"/>
</p:tagLst>
</file>

<file path=ppt/tags/tag172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173.xml><?xml version="1.0" encoding="utf-8"?>
<p:tagLst xmlns:p="http://schemas.openxmlformats.org/presentationml/2006/main">
  <p:tag name="KSO_WM_UNIT_TYPE" val="i"/>
  <p:tag name="KSO_WM_UNIT_INDEX" val="22"/>
  <p:tag name="KSO_WM_BEAUTIFY_FLAG" val="#wm#"/>
  <p:tag name="KSO_WM_TAG_VERSION" val="3.0"/>
</p:tagLst>
</file>

<file path=ppt/tags/tag174.xml><?xml version="1.0" encoding="utf-8"?>
<p:tagLst xmlns:p="http://schemas.openxmlformats.org/presentationml/2006/main">
  <p:tag name="KSO_WM_UNIT_TYPE" val="i"/>
  <p:tag name="KSO_WM_UNIT_INDEX" val="24"/>
  <p:tag name="KSO_WM_BEAUTIFY_FLAG" val="#wm#"/>
  <p:tag name="KSO_WM_TAG_VERSION" val="3.0"/>
</p:tagLst>
</file>

<file path=ppt/tags/tag175.xml><?xml version="1.0" encoding="utf-8"?>
<p:tagLst xmlns:p="http://schemas.openxmlformats.org/presentationml/2006/main">
  <p:tag name="KSO_WM_UNIT_TYPE" val="f"/>
  <p:tag name="KSO_WM_UNIT_INDEX" val="9"/>
  <p:tag name="KSO_WM_BEAUTIFY_FLAG" val="#wm#"/>
  <p:tag name="KSO_WM_TAG_VERSION" val="3.0"/>
</p:tagLst>
</file>

<file path=ppt/tags/tag176.xml><?xml version="1.0" encoding="utf-8"?>
<p:tagLst xmlns:p="http://schemas.openxmlformats.org/presentationml/2006/main">
  <p:tag name="KSO_WM_UNIT_TYPE" val="f"/>
  <p:tag name="KSO_WM_UNIT_INDEX" val="10"/>
  <p:tag name="KSO_WM_BEAUTIFY_FLAG" val="#wm#"/>
  <p:tag name="KSO_WM_TAG_VERSION" val="3.0"/>
</p:tagLst>
</file>

<file path=ppt/tags/tag177.xml><?xml version="1.0" encoding="utf-8"?>
<p:tagLst xmlns:p="http://schemas.openxmlformats.org/presentationml/2006/main">
  <p:tag name="KSO_WM_UNIT_TYPE" val="i"/>
  <p:tag name="KSO_WM_UNIT_INDEX" val="26"/>
  <p:tag name="KSO_WM_BEAUTIFY_FLAG" val="#wm#"/>
  <p:tag name="KSO_WM_TAG_VERSION" val="3.0"/>
</p:tagLst>
</file>

<file path=ppt/tags/tag178.xml><?xml version="1.0" encoding="utf-8"?>
<p:tagLst xmlns:p="http://schemas.openxmlformats.org/presentationml/2006/main">
  <p:tag name="KSO_WM_UNIT_TYPE" val="i"/>
  <p:tag name="KSO_WM_UNIT_INDEX" val="28"/>
  <p:tag name="KSO_WM_BEAUTIFY_FLAG" val="#wm#"/>
  <p:tag name="KSO_WM_TAG_VERSION" val="3.0"/>
</p:tagLst>
</file>

<file path=ppt/tags/tag179.xml><?xml version="1.0" encoding="utf-8"?>
<p:tagLst xmlns:p="http://schemas.openxmlformats.org/presentationml/2006/main">
  <p:tag name="KSO_WM_UNIT_TYPE" val="f"/>
  <p:tag name="KSO_WM_UNIT_INDEX" val="11"/>
  <p:tag name="KSO_WM_BEAUTIFY_FLAG" val="#wm#"/>
  <p:tag name="KSO_WM_TAG_VERSION" val="3.0"/>
</p:tagLst>
</file>

<file path=ppt/tags/tag180.xml><?xml version="1.0" encoding="utf-8"?>
<p:tagLst xmlns:p="http://schemas.openxmlformats.org/presentationml/2006/main">
  <p:tag name="KSO_WM_UNIT_TYPE" val="f"/>
  <p:tag name="KSO_WM_UNIT_INDEX" val="12"/>
  <p:tag name="KSO_WM_BEAUTIFY_FLAG" val="#wm#"/>
  <p:tag name="KSO_WM_TAG_VERSION" val="3.0"/>
</p:tagLst>
</file>

<file path=ppt/tags/tag181.xml><?xml version="1.0" encoding="utf-8"?>
<p:tagLst xmlns:p="http://schemas.openxmlformats.org/presentationml/2006/main">
  <p:tag name="KSO_WM_UNIT_TYPE" val="i"/>
  <p:tag name="KSO_WM_UNIT_INDEX" val="30"/>
  <p:tag name="KSO_WM_BEAUTIFY_FLAG" val="#wm#"/>
  <p:tag name="KSO_WM_TAG_VERSION" val="3.0"/>
</p:tagLst>
</file>

<file path=ppt/tags/tag182.xml><?xml version="1.0" encoding="utf-8"?>
<p:tagLst xmlns:p="http://schemas.openxmlformats.org/presentationml/2006/main">
  <p:tag name="KSO_WM_UNIT_TYPE" val="i"/>
  <p:tag name="KSO_WM_UNIT_INDEX" val="32"/>
  <p:tag name="KSO_WM_BEAUTIFY_FLAG" val="#wm#"/>
  <p:tag name="KSO_WM_TAG_VERSION" val="3.0"/>
</p:tagLst>
</file>

<file path=ppt/tags/tag183.xml><?xml version="1.0" encoding="utf-8"?>
<p:tagLst xmlns:p="http://schemas.openxmlformats.org/presentationml/2006/main">
  <p:tag name="KSO_WM_UNIT_TYPE" val="f"/>
  <p:tag name="KSO_WM_UNIT_INDEX" val="13"/>
  <p:tag name="KSO_WM_BEAUTIFY_FLAG" val="#wm#"/>
  <p:tag name="KSO_WM_TAG_VERSION" val="3.0"/>
</p:tagLst>
</file>

<file path=ppt/tags/tag184.xml><?xml version="1.0" encoding="utf-8"?>
<p:tagLst xmlns:p="http://schemas.openxmlformats.org/presentationml/2006/main">
  <p:tag name="KSO_WM_UNIT_TYPE" val="f"/>
  <p:tag name="KSO_WM_UNIT_INDEX" val="14"/>
  <p:tag name="KSO_WM_BEAUTIFY_FLAG" val="#wm#"/>
  <p:tag name="KSO_WM_TAG_VERSION" val="3.0"/>
</p:tagLst>
</file>

<file path=ppt/tags/tag185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186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187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188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189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190.xml><?xml version="1.0" encoding="utf-8"?>
<p:tagLst xmlns:p="http://schemas.openxmlformats.org/presentationml/2006/main">
  <p:tag name="KSO_WM_UNIT_TYPE" val="d"/>
  <p:tag name="KSO_WM_UNIT_INDEX" val="1"/>
  <p:tag name="KSO_WM_BEAUTIFY_FLAG" val="#wm#"/>
  <p:tag name="KSO_WM_TAG_VERSION" val="3.0"/>
</p:tagLst>
</file>

<file path=ppt/tags/tag191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192.xml><?xml version="1.0" encoding="utf-8"?>
<p:tagLst xmlns:p="http://schemas.openxmlformats.org/presentationml/2006/main">
  <p:tag name="KSO_WM_UNIT_TYPE" val="i"/>
  <p:tag name="KSO_WM_UNIT_INDEX" val="10"/>
  <p:tag name="KSO_WM_BEAUTIFY_FLAG" val="#wm#"/>
  <p:tag name="KSO_WM_TAG_VERSION" val="3.0"/>
</p:tagLst>
</file>

<file path=ppt/tags/tag193.xml><?xml version="1.0" encoding="utf-8"?>
<p:tagLst xmlns:p="http://schemas.openxmlformats.org/presentationml/2006/main">
  <p:tag name="KSO_WM_UNIT_TYPE" val="i"/>
  <p:tag name="KSO_WM_UNIT_INDEX" val="12"/>
  <p:tag name="KSO_WM_BEAUTIFY_FLAG" val="#wm#"/>
  <p:tag name="KSO_WM_TAG_VERSION" val="3.0"/>
</p:tagLst>
</file>

<file path=ppt/tags/tag194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195.xml><?xml version="1.0" encoding="utf-8"?>
<p:tagLst xmlns:p="http://schemas.openxmlformats.org/presentationml/2006/main">
  <p:tag name="KSO_WM_UNIT_TYPE" val="i"/>
  <p:tag name="KSO_WM_UNIT_INDEX" val="14"/>
  <p:tag name="KSO_WM_BEAUTIFY_FLAG" val="#wm#"/>
  <p:tag name="KSO_WM_TAG_VERSION" val="3.0"/>
</p:tagLst>
</file>

<file path=ppt/tags/tag196.xml><?xml version="1.0" encoding="utf-8"?>
<p:tagLst xmlns:p="http://schemas.openxmlformats.org/presentationml/2006/main">
  <p:tag name="KSO_WM_UNIT_TYPE" val="i"/>
  <p:tag name="KSO_WM_UNIT_INDEX" val="16"/>
  <p:tag name="KSO_WM_BEAUTIFY_FLAG" val="#wm#"/>
  <p:tag name="KSO_WM_TAG_VERSION" val="3.0"/>
</p:tagLst>
</file>

<file path=ppt/tags/tag197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198.xml><?xml version="1.0" encoding="utf-8"?>
<p:tagLst xmlns:p="http://schemas.openxmlformats.org/presentationml/2006/main">
  <p:tag name="KSO_WM_UNIT_TYPE" val="i"/>
  <p:tag name="KSO_WM_UNIT_INDEX" val="18"/>
  <p:tag name="KSO_WM_BEAUTIFY_FLAG" val="#wm#"/>
  <p:tag name="KSO_WM_TAG_VERSION" val="3.0"/>
</p:tagLst>
</file>

<file path=ppt/tags/tag199.xml><?xml version="1.0" encoding="utf-8"?>
<p:tagLst xmlns:p="http://schemas.openxmlformats.org/presentationml/2006/main">
  <p:tag name="KSO_WM_UNIT_TYPE" val="i"/>
  <p:tag name="KSO_WM_UNIT_INDEX" val="20"/>
  <p:tag name="KSO_WM_BEAUTIFY_FLAG" val="#wm#"/>
  <p:tag name="KSO_WM_TAG_VERSION" val="3.0"/>
</p:tagLst>
</file>

<file path=ppt/tags/tag200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201.xml><?xml version="1.0" encoding="utf-8"?>
<p:tagLst xmlns:p="http://schemas.openxmlformats.org/presentationml/2006/main">
  <p:tag name="KSO_WM_UNIT_TYPE" val="i"/>
  <p:tag name="KSO_WM_UNIT_INDEX" val="22"/>
  <p:tag name="KSO_WM_BEAUTIFY_FLAG" val="#wm#"/>
  <p:tag name="KSO_WM_TAG_VERSION" val="3.0"/>
</p:tagLst>
</file>

<file path=ppt/tags/tag202.xml><?xml version="1.0" encoding="utf-8"?>
<p:tagLst xmlns:p="http://schemas.openxmlformats.org/presentationml/2006/main">
  <p:tag name="KSO_WM_UNIT_TYPE" val="i"/>
  <p:tag name="KSO_WM_UNIT_INDEX" val="24"/>
  <p:tag name="KSO_WM_BEAUTIFY_FLAG" val="#wm#"/>
  <p:tag name="KSO_WM_TAG_VERSION" val="3.0"/>
</p:tagLst>
</file>

<file path=ppt/tags/tag203.xml><?xml version="1.0" encoding="utf-8"?>
<p:tagLst xmlns:p="http://schemas.openxmlformats.org/presentationml/2006/main">
  <p:tag name="KSO_WM_UNIT_TYPE" val="d"/>
  <p:tag name="KSO_WM_UNIT_INDEX" val="2"/>
  <p:tag name="KSO_WM_BEAUTIFY_FLAG" val="#wm#"/>
  <p:tag name="KSO_WM_TAG_VERSION" val="3.0"/>
</p:tagLst>
</file>

<file path=ppt/tags/tag204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205.xml><?xml version="1.0" encoding="utf-8"?>
<p:tagLst xmlns:p="http://schemas.openxmlformats.org/presentationml/2006/main">
  <p:tag name="KSO_WM_UNIT_TYPE" val="i"/>
  <p:tag name="KSO_WM_UNIT_INDEX" val="26"/>
  <p:tag name="KSO_WM_BEAUTIFY_FLAG" val="#wm#"/>
  <p:tag name="KSO_WM_TAG_VERSION" val="3.0"/>
</p:tagLst>
</file>

<file path=ppt/tags/tag206.xml><?xml version="1.0" encoding="utf-8"?>
<p:tagLst xmlns:p="http://schemas.openxmlformats.org/presentationml/2006/main">
  <p:tag name="KSO_WM_UNIT_TYPE" val="i"/>
  <p:tag name="KSO_WM_UNIT_INDEX" val="28"/>
  <p:tag name="KSO_WM_BEAUTIFY_FLAG" val="#wm#"/>
  <p:tag name="KSO_WM_TAG_VERSION" val="3.0"/>
</p:tagLst>
</file>

<file path=ppt/tags/tag207.xml><?xml version="1.0" encoding="utf-8"?>
<p:tagLst xmlns:p="http://schemas.openxmlformats.org/presentationml/2006/main">
  <p:tag name="KSO_WM_UNIT_TYPE" val="i"/>
  <p:tag name="KSO_WM_UNIT_INDEX" val="30"/>
  <p:tag name="KSO_WM_BEAUTIFY_FLAG" val="#wm#"/>
  <p:tag name="KSO_WM_TAG_VERSION" val="3.0"/>
</p:tagLst>
</file>

<file path=ppt/tags/tag208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209.xml><?xml version="1.0" encoding="utf-8"?>
<p:tagLst xmlns:p="http://schemas.openxmlformats.org/presentationml/2006/main">
  <p:tag name="KSO_WM_UNIT_TYPE" val="f"/>
  <p:tag name="KSO_WM_UNIT_INDEX" val="9"/>
  <p:tag name="KSO_WM_BEAUTIFY_FLAG" val="#wm#"/>
  <p:tag name="KSO_WM_TAG_VERSION" val="3.0"/>
</p:tagLst>
</file>

<file path=ppt/tags/tag210.xml><?xml version="1.0" encoding="utf-8"?>
<p:tagLst xmlns:p="http://schemas.openxmlformats.org/presentationml/2006/main">
  <p:tag name="KSO_WM_UNIT_TYPE" val="i"/>
  <p:tag name="KSO_WM_UNIT_INDEX" val="32"/>
  <p:tag name="KSO_WM_BEAUTIFY_FLAG" val="#wm#"/>
  <p:tag name="KSO_WM_TAG_VERSION" val="3.0"/>
</p:tagLst>
</file>

<file path=ppt/tags/tag211.xml><?xml version="1.0" encoding="utf-8"?>
<p:tagLst xmlns:p="http://schemas.openxmlformats.org/presentationml/2006/main">
  <p:tag name="KSO_WM_UNIT_TYPE" val="i"/>
  <p:tag name="KSO_WM_UNIT_INDEX" val="34"/>
  <p:tag name="KSO_WM_BEAUTIFY_FLAG" val="#wm#"/>
  <p:tag name="KSO_WM_TAG_VERSION" val="3.0"/>
</p:tagLst>
</file>

<file path=ppt/tags/tag212.xml><?xml version="1.0" encoding="utf-8"?>
<p:tagLst xmlns:p="http://schemas.openxmlformats.org/presentationml/2006/main">
  <p:tag name="KSO_WM_UNIT_TYPE" val="i"/>
  <p:tag name="KSO_WM_UNIT_INDEX" val="36"/>
  <p:tag name="KSO_WM_BEAUTIFY_FLAG" val="#wm#"/>
  <p:tag name="KSO_WM_TAG_VERSION" val="3.0"/>
</p:tagLst>
</file>

<file path=ppt/tags/tag213.xml><?xml version="1.0" encoding="utf-8"?>
<p:tagLst xmlns:p="http://schemas.openxmlformats.org/presentationml/2006/main">
  <p:tag name="KSO_WM_UNIT_TYPE" val="f"/>
  <p:tag name="KSO_WM_UNIT_INDEX" val="10"/>
  <p:tag name="KSO_WM_BEAUTIFY_FLAG" val="#wm#"/>
  <p:tag name="KSO_WM_TAG_VERSION" val="3.0"/>
</p:tagLst>
</file>

<file path=ppt/tags/tag214.xml><?xml version="1.0" encoding="utf-8"?>
<p:tagLst xmlns:p="http://schemas.openxmlformats.org/presentationml/2006/main">
  <p:tag name="KSO_WM_UNIT_TYPE" val="f"/>
  <p:tag name="KSO_WM_UNIT_INDEX" val="11"/>
  <p:tag name="KSO_WM_BEAUTIFY_FLAG" val="#wm#"/>
  <p:tag name="KSO_WM_TAG_VERSION" val="3.0"/>
</p:tagLst>
</file>

<file path=ppt/tags/tag215.xml><?xml version="1.0" encoding="utf-8"?>
<p:tagLst xmlns:p="http://schemas.openxmlformats.org/presentationml/2006/main">
  <p:tag name="KSO_WM_UNIT_TYPE" val="i"/>
  <p:tag name="KSO_WM_UNIT_INDEX" val="38"/>
  <p:tag name="KSO_WM_BEAUTIFY_FLAG" val="#wm#"/>
  <p:tag name="KSO_WM_TAG_VERSION" val="3.0"/>
</p:tagLst>
</file>

<file path=ppt/tags/tag216.xml><?xml version="1.0" encoding="utf-8"?>
<p:tagLst xmlns:p="http://schemas.openxmlformats.org/presentationml/2006/main">
  <p:tag name="KSO_WM_UNIT_TYPE" val="i"/>
  <p:tag name="KSO_WM_UNIT_INDEX" val="40"/>
  <p:tag name="KSO_WM_BEAUTIFY_FLAG" val="#wm#"/>
  <p:tag name="KSO_WM_TAG_VERSION" val="3.0"/>
</p:tagLst>
</file>

<file path=ppt/tags/tag217.xml><?xml version="1.0" encoding="utf-8"?>
<p:tagLst xmlns:p="http://schemas.openxmlformats.org/presentationml/2006/main">
  <p:tag name="KSO_WM_UNIT_TYPE" val="f"/>
  <p:tag name="KSO_WM_UNIT_INDEX" val="12"/>
  <p:tag name="KSO_WM_BEAUTIFY_FLAG" val="#wm#"/>
  <p:tag name="KSO_WM_TAG_VERSION" val="3.0"/>
</p:tagLst>
</file>

<file path=ppt/tags/tag218.xml><?xml version="1.0" encoding="utf-8"?>
<p:tagLst xmlns:p="http://schemas.openxmlformats.org/presentationml/2006/main">
  <p:tag name="KSO_WM_UNIT_TYPE" val="i"/>
  <p:tag name="KSO_WM_UNIT_INDEX" val="42"/>
  <p:tag name="KSO_WM_BEAUTIFY_FLAG" val="#wm#"/>
  <p:tag name="KSO_WM_TAG_VERSION" val="3.0"/>
</p:tagLst>
</file>

<file path=ppt/tags/tag219.xml><?xml version="1.0" encoding="utf-8"?>
<p:tagLst xmlns:p="http://schemas.openxmlformats.org/presentationml/2006/main">
  <p:tag name="KSO_WM_UNIT_TYPE" val="i"/>
  <p:tag name="KSO_WM_UNIT_INDEX" val="44"/>
  <p:tag name="KSO_WM_BEAUTIFY_FLAG" val="#wm#"/>
  <p:tag name="KSO_WM_TAG_VERSION" val="3.0"/>
</p:tagLst>
</file>

<file path=ppt/tags/tag220.xml><?xml version="1.0" encoding="utf-8"?>
<p:tagLst xmlns:p="http://schemas.openxmlformats.org/presentationml/2006/main">
  <p:tag name="KSO_WM_UNIT_TYPE" val="f"/>
  <p:tag name="KSO_WM_UNIT_INDEX" val="13"/>
  <p:tag name="KSO_WM_BEAUTIFY_FLAG" val="#wm#"/>
  <p:tag name="KSO_WM_TAG_VERSION" val="3.0"/>
</p:tagLst>
</file>

<file path=ppt/tags/tag221.xml><?xml version="1.0" encoding="utf-8"?>
<p:tagLst xmlns:p="http://schemas.openxmlformats.org/presentationml/2006/main">
  <p:tag name="KSO_WM_UNIT_TYPE" val="f"/>
  <p:tag name="KSO_WM_UNIT_INDEX" val="14"/>
  <p:tag name="KSO_WM_BEAUTIFY_FLAG" val="#wm#"/>
  <p:tag name="KSO_WM_TAG_VERSION" val="3.0"/>
</p:tagLst>
</file>

<file path=ppt/tags/tag222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223.xml><?xml version="1.0" encoding="utf-8"?>
<p:tagLst xmlns:p="http://schemas.openxmlformats.org/presentationml/2006/main">
  <p:tag name="KSO_WM_UNIT_TYPE" val="a"/>
  <p:tag name="KSO_WM_UNIT_INDEX" val="1"/>
  <p:tag name="KSO_WM_BEAUTIFY_FLAG" val="#wm#"/>
  <p:tag name="KSO_WM_TAG_VERSION" val="3.0"/>
</p:tagLst>
</file>

<file path=ppt/tags/tag224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225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226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227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228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229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230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231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232.xml><?xml version="1.0" encoding="utf-8"?>
<p:tagLst xmlns:p="http://schemas.openxmlformats.org/presentationml/2006/main">
  <p:tag name="KSO_WM_UNIT_TYPE" val="i"/>
  <p:tag name="KSO_WM_UNIT_INDEX" val="7"/>
  <p:tag name="KSO_WM_BEAUTIFY_FLAG" val="#wm#"/>
  <p:tag name="KSO_WM_TAG_VERSION" val="3.0"/>
</p:tagLst>
</file>

<file path=ppt/tags/tag233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234.xml><?xml version="1.0" encoding="utf-8"?>
<p:tagLst xmlns:p="http://schemas.openxmlformats.org/presentationml/2006/main">
  <p:tag name="KSO_WM_UNIT_TYPE" val="i"/>
  <p:tag name="KSO_WM_UNIT_INDEX" val="9"/>
  <p:tag name="KSO_WM_BEAUTIFY_FLAG" val="#wm#"/>
  <p:tag name="KSO_WM_TAG_VERSION" val="3.0"/>
</p:tagLst>
</file>

<file path=ppt/tags/tag235.xml><?xml version="1.0" encoding="utf-8"?>
<p:tagLst xmlns:p="http://schemas.openxmlformats.org/presentationml/2006/main">
  <p:tag name="KSO_WM_UNIT_TYPE" val="i"/>
  <p:tag name="KSO_WM_UNIT_INDEX" val="10"/>
  <p:tag name="KSO_WM_BEAUTIFY_FLAG" val="#wm#"/>
  <p:tag name="KSO_WM_TAG_VERSION" val="3.0"/>
</p:tagLst>
</file>

<file path=ppt/tags/tag236.xml><?xml version="1.0" encoding="utf-8"?>
<p:tagLst xmlns:p="http://schemas.openxmlformats.org/presentationml/2006/main">
  <p:tag name="KSO_WM_UNIT_TYPE" val="i"/>
  <p:tag name="KSO_WM_UNIT_INDEX" val="11"/>
  <p:tag name="KSO_WM_BEAUTIFY_FLAG" val="#wm#"/>
  <p:tag name="KSO_WM_TAG_VERSION" val="3.0"/>
</p:tagLst>
</file>

<file path=ppt/tags/tag237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238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239.xml><?xml version="1.0" encoding="utf-8"?>
<p:tagLst xmlns:p="http://schemas.openxmlformats.org/presentationml/2006/main">
  <p:tag name="KSO_WM_UNIT_TYPE" val="i"/>
  <p:tag name="KSO_WM_UNIT_INDEX" val="14"/>
  <p:tag name="KSO_WM_BEAUTIFY_FLAG" val="#wm#"/>
  <p:tag name="KSO_WM_TAG_VERSION" val="3.0"/>
</p:tagLst>
</file>

<file path=ppt/tags/tag240.xml><?xml version="1.0" encoding="utf-8"?>
<p:tagLst xmlns:p="http://schemas.openxmlformats.org/presentationml/2006/main">
  <p:tag name="KSO_WM_UNIT_TYPE" val="i"/>
  <p:tag name="KSO_WM_UNIT_INDEX" val="15"/>
  <p:tag name="KSO_WM_BEAUTIFY_FLAG" val="#wm#"/>
  <p:tag name="KSO_WM_TAG_VERSION" val="3.0"/>
</p:tagLst>
</file>

<file path=ppt/tags/tag241.xml><?xml version="1.0" encoding="utf-8"?>
<p:tagLst xmlns:p="http://schemas.openxmlformats.org/presentationml/2006/main">
  <p:tag name="KSO_WM_UNIT_TYPE" val="i"/>
  <p:tag name="KSO_WM_UNIT_INDEX" val="16"/>
  <p:tag name="KSO_WM_BEAUTIFY_FLAG" val="#wm#"/>
  <p:tag name="KSO_WM_TAG_VERSION" val="3.0"/>
</p:tagLst>
</file>

<file path=ppt/tags/tag242.xml><?xml version="1.0" encoding="utf-8"?>
<p:tagLst xmlns:p="http://schemas.openxmlformats.org/presentationml/2006/main">
  <p:tag name="KSO_WM_UNIT_TYPE" val="i"/>
  <p:tag name="KSO_WM_UNIT_INDEX" val="17"/>
  <p:tag name="KSO_WM_BEAUTIFY_FLAG" val="#wm#"/>
  <p:tag name="KSO_WM_TAG_VERSION" val="3.0"/>
</p:tagLst>
</file>

<file path=ppt/tags/tag243.xml><?xml version="1.0" encoding="utf-8"?>
<p:tagLst xmlns:p="http://schemas.openxmlformats.org/presentationml/2006/main">
  <p:tag name="KSO_WM_UNIT_TYPE" val="i"/>
  <p:tag name="KSO_WM_UNIT_INDEX" val="18"/>
  <p:tag name="KSO_WM_BEAUTIFY_FLAG" val="#wm#"/>
  <p:tag name="KSO_WM_TAG_VERSION" val="3.0"/>
</p:tagLst>
</file>

<file path=ppt/tags/tag244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245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246.xml><?xml version="1.0" encoding="utf-8"?>
<p:tagLst xmlns:p="http://schemas.openxmlformats.org/presentationml/2006/main">
  <p:tag name="KSO_WM_UNIT_TYPE" val="i"/>
  <p:tag name="KSO_WM_UNIT_INDEX" val="21"/>
  <p:tag name="KSO_WM_BEAUTIFY_FLAG" val="#wm#"/>
  <p:tag name="KSO_WM_TAG_VERSION" val="3.0"/>
</p:tagLst>
</file>

<file path=ppt/tags/tag247.xml><?xml version="1.0" encoding="utf-8"?>
<p:tagLst xmlns:p="http://schemas.openxmlformats.org/presentationml/2006/main">
  <p:tag name="KSO_WM_UNIT_TYPE" val="i"/>
  <p:tag name="KSO_WM_UNIT_INDEX" val="22"/>
  <p:tag name="KSO_WM_BEAUTIFY_FLAG" val="#wm#"/>
  <p:tag name="KSO_WM_TAG_VERSION" val="3.0"/>
</p:tagLst>
</file>

<file path=ppt/tags/tag248.xml><?xml version="1.0" encoding="utf-8"?>
<p:tagLst xmlns:p="http://schemas.openxmlformats.org/presentationml/2006/main">
  <p:tag name="KSO_WM_UNIT_TYPE" val="i"/>
  <p:tag name="KSO_WM_UNIT_INDEX" val="23"/>
  <p:tag name="KSO_WM_BEAUTIFY_FLAG" val="#wm#"/>
  <p:tag name="KSO_WM_TAG_VERSION" val="3.0"/>
</p:tagLst>
</file>

<file path=ppt/tags/tag249.xml><?xml version="1.0" encoding="utf-8"?>
<p:tagLst xmlns:p="http://schemas.openxmlformats.org/presentationml/2006/main">
  <p:tag name="KSO_WM_UNIT_TYPE" val="i"/>
  <p:tag name="KSO_WM_UNIT_INDEX" val="24"/>
  <p:tag name="KSO_WM_BEAUTIFY_FLAG" val="#wm#"/>
  <p:tag name="KSO_WM_TAG_VERSION" val="3.0"/>
</p:tagLst>
</file>

<file path=ppt/tags/tag250.xml><?xml version="1.0" encoding="utf-8"?>
<p:tagLst xmlns:p="http://schemas.openxmlformats.org/presentationml/2006/main">
  <p:tag name="KSO_WM_UNIT_TYPE" val="i"/>
  <p:tag name="KSO_WM_UNIT_INDEX" val="25"/>
  <p:tag name="KSO_WM_BEAUTIFY_FLAG" val="#wm#"/>
  <p:tag name="KSO_WM_TAG_VERSION" val="3.0"/>
</p:tagLst>
</file>

<file path=ppt/tags/tag251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252.xml><?xml version="1.0" encoding="utf-8"?>
<p:tagLst xmlns:p="http://schemas.openxmlformats.org/presentationml/2006/main">
  <p:tag name="KSO_WM_UNIT_TYPE" val="f"/>
  <p:tag name="KSO_WM_UNIT_INDEX" val="9"/>
  <p:tag name="KSO_WM_BEAUTIFY_FLAG" val="#wm#"/>
  <p:tag name="KSO_WM_TAG_VERSION" val="3.0"/>
</p:tagLst>
</file>

<file path=ppt/tags/tag253.xml><?xml version="1.0" encoding="utf-8"?>
<p:tagLst xmlns:p="http://schemas.openxmlformats.org/presentationml/2006/main">
  <p:tag name="KSO_WM_UNIT_TYPE" val="f"/>
  <p:tag name="KSO_WM_UNIT_INDEX" val="10"/>
  <p:tag name="KSO_WM_BEAUTIFY_FLAG" val="#wm#"/>
  <p:tag name="KSO_WM_TAG_VERSION" val="3.0"/>
</p:tagLst>
</file>

<file path=ppt/tags/tag254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255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256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257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258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259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260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261.xml><?xml version="1.0" encoding="utf-8"?>
<p:tagLst xmlns:p="http://schemas.openxmlformats.org/presentationml/2006/main">
  <p:tag name="KSO_WM_UNIT_TYPE" val="d"/>
  <p:tag name="KSO_WM_UNIT_INDEX" val="1"/>
  <p:tag name="KSO_WM_BEAUTIFY_FLAG" val="#wm#"/>
  <p:tag name="KSO_WM_TAG_VERSION" val="3.0"/>
</p:tagLst>
</file>

<file path=ppt/tags/tag262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263.xml><?xml version="1.0" encoding="utf-8"?>
<p:tagLst xmlns:p="http://schemas.openxmlformats.org/presentationml/2006/main">
  <p:tag name="KSO_WM_UNIT_TYPE" val="i"/>
  <p:tag name="KSO_WM_UNIT_INDEX" val="9"/>
  <p:tag name="KSO_WM_BEAUTIFY_FLAG" val="#wm#"/>
  <p:tag name="KSO_WM_TAG_VERSION" val="3.0"/>
</p:tagLst>
</file>

<file path=ppt/tags/tag264.xml><?xml version="1.0" encoding="utf-8"?>
<p:tagLst xmlns:p="http://schemas.openxmlformats.org/presentationml/2006/main">
  <p:tag name="KSO_WM_UNIT_TYPE" val="i"/>
  <p:tag name="KSO_WM_UNIT_INDEX" val="10"/>
  <p:tag name="KSO_WM_BEAUTIFY_FLAG" val="#wm#"/>
  <p:tag name="KSO_WM_TAG_VERSION" val="3.0"/>
</p:tagLst>
</file>

<file path=ppt/tags/tag265.xml><?xml version="1.0" encoding="utf-8"?>
<p:tagLst xmlns:p="http://schemas.openxmlformats.org/presentationml/2006/main">
  <p:tag name="KSO_WM_UNIT_TYPE" val="i"/>
  <p:tag name="KSO_WM_UNIT_INDEX" val="11"/>
  <p:tag name="KSO_WM_BEAUTIFY_FLAG" val="#wm#"/>
  <p:tag name="KSO_WM_TAG_VERSION" val="3.0"/>
</p:tagLst>
</file>

<file path=ppt/tags/tag266.xml><?xml version="1.0" encoding="utf-8"?>
<p:tagLst xmlns:p="http://schemas.openxmlformats.org/presentationml/2006/main">
  <p:tag name="KSO_WM_UNIT_TYPE" val="i"/>
  <p:tag name="KSO_WM_UNIT_INDEX" val="12"/>
  <p:tag name="KSO_WM_BEAUTIFY_FLAG" val="#wm#"/>
  <p:tag name="KSO_WM_TAG_VERSION" val="3.0"/>
</p:tagLst>
</file>

<file path=ppt/tags/tag267.xml><?xml version="1.0" encoding="utf-8"?>
<p:tagLst xmlns:p="http://schemas.openxmlformats.org/presentationml/2006/main">
  <p:tag name="KSO_WM_UNIT_TYPE" val="i"/>
  <p:tag name="KSO_WM_UNIT_INDEX" val="13"/>
  <p:tag name="KSO_WM_BEAUTIFY_FLAG" val="#wm#"/>
  <p:tag name="KSO_WM_TAG_VERSION" val="3.0"/>
</p:tagLst>
</file>

<file path=ppt/tags/tag268.xml><?xml version="1.0" encoding="utf-8"?>
<p:tagLst xmlns:p="http://schemas.openxmlformats.org/presentationml/2006/main">
  <p:tag name="KSO_WM_UNIT_TYPE" val="i"/>
  <p:tag name="KSO_WM_UNIT_INDEX" val="17"/>
  <p:tag name="KSO_WM_BEAUTIFY_FLAG" val="#wm#"/>
  <p:tag name="KSO_WM_TAG_VERSION" val="3.0"/>
</p:tagLst>
</file>

<file path=ppt/tags/tag269.xml><?xml version="1.0" encoding="utf-8"?>
<p:tagLst xmlns:p="http://schemas.openxmlformats.org/presentationml/2006/main">
  <p:tag name="KSO_WM_UNIT_TYPE" val="d"/>
  <p:tag name="KSO_WM_UNIT_INDEX" val="2"/>
  <p:tag name="KSO_WM_BEAUTIFY_FLAG" val="#wm#"/>
  <p:tag name="KSO_WM_TAG_VERSION" val="3.0"/>
</p:tagLst>
</file>

<file path=ppt/tags/tag270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271.xml><?xml version="1.0" encoding="utf-8"?>
<p:tagLst xmlns:p="http://schemas.openxmlformats.org/presentationml/2006/main">
  <p:tag name="KSO_WM_UNIT_TYPE" val="i"/>
  <p:tag name="KSO_WM_UNIT_INDEX" val="19"/>
  <p:tag name="KSO_WM_BEAUTIFY_FLAG" val="#wm#"/>
  <p:tag name="KSO_WM_TAG_VERSION" val="3.0"/>
</p:tagLst>
</file>

<file path=ppt/tags/tag272.xml><?xml version="1.0" encoding="utf-8"?>
<p:tagLst xmlns:p="http://schemas.openxmlformats.org/presentationml/2006/main">
  <p:tag name="KSO_WM_UNIT_TYPE" val="i"/>
  <p:tag name="KSO_WM_UNIT_INDEX" val="21"/>
  <p:tag name="KSO_WM_BEAUTIFY_FLAG" val="#wm#"/>
  <p:tag name="KSO_WM_TAG_VERSION" val="3.0"/>
</p:tagLst>
</file>

<file path=ppt/tags/tag273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274.xml><?xml version="1.0" encoding="utf-8"?>
<p:tagLst xmlns:p="http://schemas.openxmlformats.org/presentationml/2006/main">
  <p:tag name="KSO_WM_UNIT_TYPE" val="i"/>
  <p:tag name="KSO_WM_UNIT_INDEX" val="23"/>
  <p:tag name="KSO_WM_BEAUTIFY_FLAG" val="#wm#"/>
  <p:tag name="KSO_WM_TAG_VERSION" val="3.0"/>
</p:tagLst>
</file>

<file path=ppt/tags/tag275.xml><?xml version="1.0" encoding="utf-8"?>
<p:tagLst xmlns:p="http://schemas.openxmlformats.org/presentationml/2006/main">
  <p:tag name="KSO_WM_UNIT_TYPE" val="i"/>
  <p:tag name="KSO_WM_UNIT_INDEX" val="25"/>
  <p:tag name="KSO_WM_BEAUTIFY_FLAG" val="#wm#"/>
  <p:tag name="KSO_WM_TAG_VERSION" val="3.0"/>
</p:tagLst>
</file>

<file path=ppt/tags/tag276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277.xml><?xml version="1.0" encoding="utf-8"?>
<p:tagLst xmlns:p="http://schemas.openxmlformats.org/presentationml/2006/main">
  <p:tag name="KSO_WM_UNIT_TYPE" val="i"/>
  <p:tag name="KSO_WM_UNIT_INDEX" val="26"/>
  <p:tag name="KSO_WM_BEAUTIFY_FLAG" val="#wm#"/>
  <p:tag name="KSO_WM_TAG_VERSION" val="3.0"/>
</p:tagLst>
</file>

<file path=ppt/tags/tag278.xml><?xml version="1.0" encoding="utf-8"?>
<p:tagLst xmlns:p="http://schemas.openxmlformats.org/presentationml/2006/main">
  <p:tag name="KSO_WM_UNIT_TYPE" val="i"/>
  <p:tag name="KSO_WM_UNIT_INDEX" val="27"/>
  <p:tag name="KSO_WM_BEAUTIFY_FLAG" val="#wm#"/>
  <p:tag name="KSO_WM_TAG_VERSION" val="3.0"/>
</p:tagLst>
</file>

<file path=ppt/tags/tag279.xml><?xml version="1.0" encoding="utf-8"?>
<p:tagLst xmlns:p="http://schemas.openxmlformats.org/presentationml/2006/main">
  <p:tag name="KSO_WM_UNIT_TYPE" val="i"/>
  <p:tag name="KSO_WM_UNIT_INDEX" val="28"/>
  <p:tag name="KSO_WM_BEAUTIFY_FLAG" val="#wm#"/>
  <p:tag name="KSO_WM_TAG_VERSION" val="3.0"/>
</p:tagLst>
</file>

<file path=ppt/tags/tag280.xml><?xml version="1.0" encoding="utf-8"?>
<p:tagLst xmlns:p="http://schemas.openxmlformats.org/presentationml/2006/main">
  <p:tag name="KSO_WM_UNIT_TYPE" val="i"/>
  <p:tag name="KSO_WM_UNIT_INDEX" val="29"/>
  <p:tag name="KSO_WM_BEAUTIFY_FLAG" val="#wm#"/>
  <p:tag name="KSO_WM_TAG_VERSION" val="3.0"/>
</p:tagLst>
</file>

<file path=ppt/tags/tag281.xml><?xml version="1.0" encoding="utf-8"?>
<p:tagLst xmlns:p="http://schemas.openxmlformats.org/presentationml/2006/main">
  <p:tag name="KSO_WM_UNIT_TYPE" val="i"/>
  <p:tag name="KSO_WM_UNIT_INDEX" val="30"/>
  <p:tag name="KSO_WM_BEAUTIFY_FLAG" val="#wm#"/>
  <p:tag name="KSO_WM_TAG_VERSION" val="3.0"/>
</p:tagLst>
</file>

<file path=ppt/tags/tag282.xml><?xml version="1.0" encoding="utf-8"?>
<p:tagLst xmlns:p="http://schemas.openxmlformats.org/presentationml/2006/main">
  <p:tag name="KSO_WM_UNIT_TYPE" val="i"/>
  <p:tag name="KSO_WM_UNIT_INDEX" val="34"/>
  <p:tag name="KSO_WM_BEAUTIFY_FLAG" val="#wm#"/>
  <p:tag name="KSO_WM_TAG_VERSION" val="3.0"/>
</p:tagLst>
</file>

<file path=ppt/tags/tag283.xml><?xml version="1.0" encoding="utf-8"?>
<p:tagLst xmlns:p="http://schemas.openxmlformats.org/presentationml/2006/main">
  <p:tag name="KSO_WM_UNIT_TYPE" val="d"/>
  <p:tag name="KSO_WM_UNIT_INDEX" val="3"/>
  <p:tag name="KSO_WM_BEAUTIFY_FLAG" val="#wm#"/>
  <p:tag name="KSO_WM_TAG_VERSION" val="3.0"/>
</p:tagLst>
</file>

<file path=ppt/tags/tag284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285.xml><?xml version="1.0" encoding="utf-8"?>
<p:tagLst xmlns:p="http://schemas.openxmlformats.org/presentationml/2006/main">
  <p:tag name="KSO_WM_UNIT_TYPE" val="i"/>
  <p:tag name="KSO_WM_UNIT_INDEX" val="36"/>
  <p:tag name="KSO_WM_BEAUTIFY_FLAG" val="#wm#"/>
  <p:tag name="KSO_WM_TAG_VERSION" val="3.0"/>
</p:tagLst>
</file>

<file path=ppt/tags/tag286.xml><?xml version="1.0" encoding="utf-8"?>
<p:tagLst xmlns:p="http://schemas.openxmlformats.org/presentationml/2006/main">
  <p:tag name="KSO_WM_UNIT_TYPE" val="i"/>
  <p:tag name="KSO_WM_UNIT_INDEX" val="38"/>
  <p:tag name="KSO_WM_BEAUTIFY_FLAG" val="#wm#"/>
  <p:tag name="KSO_WM_TAG_VERSION" val="3.0"/>
</p:tagLst>
</file>

<file path=ppt/tags/tag287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288.xml><?xml version="1.0" encoding="utf-8"?>
<p:tagLst xmlns:p="http://schemas.openxmlformats.org/presentationml/2006/main">
  <p:tag name="KSO_WM_UNIT_TYPE" val="i"/>
  <p:tag name="KSO_WM_UNIT_INDEX" val="40"/>
  <p:tag name="KSO_WM_BEAUTIFY_FLAG" val="#wm#"/>
  <p:tag name="KSO_WM_TAG_VERSION" val="3.0"/>
</p:tagLst>
</file>

<file path=ppt/tags/tag289.xml><?xml version="1.0" encoding="utf-8"?>
<p:tagLst xmlns:p="http://schemas.openxmlformats.org/presentationml/2006/main">
  <p:tag name="KSO_WM_UNIT_TYPE" val="i"/>
  <p:tag name="KSO_WM_UNIT_INDEX" val="42"/>
  <p:tag name="KSO_WM_BEAUTIFY_FLAG" val="#wm#"/>
  <p:tag name="KSO_WM_TAG_VERSION" val="3.0"/>
</p:tagLst>
</file>

<file path=ppt/tags/tag290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291.xml><?xml version="1.0" encoding="utf-8"?>
<p:tagLst xmlns:p="http://schemas.openxmlformats.org/presentationml/2006/main">
  <p:tag name="KSO_WM_UNIT_TYPE" val="i"/>
  <p:tag name="KSO_WM_UNIT_INDEX" val="44"/>
  <p:tag name="KSO_WM_BEAUTIFY_FLAG" val="#wm#"/>
  <p:tag name="KSO_WM_TAG_VERSION" val="3.0"/>
</p:tagLst>
</file>

<file path=ppt/tags/tag292.xml><?xml version="1.0" encoding="utf-8"?>
<p:tagLst xmlns:p="http://schemas.openxmlformats.org/presentationml/2006/main">
  <p:tag name="KSO_WM_UNIT_TYPE" val="f"/>
  <p:tag name="KSO_WM_UNIT_INDEX" val="9"/>
  <p:tag name="KSO_WM_BEAUTIFY_FLAG" val="#wm#"/>
  <p:tag name="KSO_WM_TAG_VERSION" val="3.0"/>
</p:tagLst>
</file>

<file path=ppt/tags/tag293.xml><?xml version="1.0" encoding="utf-8"?>
<p:tagLst xmlns:p="http://schemas.openxmlformats.org/presentationml/2006/main">
  <p:tag name="KSO_WM_UNIT_TYPE" val="f"/>
  <p:tag name="KSO_WM_UNIT_INDEX" val="10"/>
  <p:tag name="KSO_WM_BEAUTIFY_FLAG" val="#wm#"/>
  <p:tag name="KSO_WM_TAG_VERSION" val="3.0"/>
</p:tagLst>
</file>

<file path=ppt/tags/tag294.xml><?xml version="1.0" encoding="utf-8"?>
<p:tagLst xmlns:p="http://schemas.openxmlformats.org/presentationml/2006/main">
  <p:tag name="KSO_WM_UNIT_TYPE" val="i"/>
  <p:tag name="KSO_WM_UNIT_INDEX" val="45"/>
  <p:tag name="KSO_WM_BEAUTIFY_FLAG" val="#wm#"/>
  <p:tag name="KSO_WM_TAG_VERSION" val="3.0"/>
</p:tagLst>
</file>

<file path=ppt/tags/tag295.xml><?xml version="1.0" encoding="utf-8"?>
<p:tagLst xmlns:p="http://schemas.openxmlformats.org/presentationml/2006/main">
  <p:tag name="KSO_WM_UNIT_TYPE" val="i"/>
  <p:tag name="KSO_WM_UNIT_INDEX" val="46"/>
  <p:tag name="KSO_WM_BEAUTIFY_FLAG" val="#wm#"/>
  <p:tag name="KSO_WM_TAG_VERSION" val="3.0"/>
</p:tagLst>
</file>

<file path=ppt/tags/tag296.xml><?xml version="1.0" encoding="utf-8"?>
<p:tagLst xmlns:p="http://schemas.openxmlformats.org/presentationml/2006/main">
  <p:tag name="KSO_WM_UNIT_TYPE" val="i"/>
  <p:tag name="KSO_WM_UNIT_INDEX" val="47"/>
  <p:tag name="KSO_WM_BEAUTIFY_FLAG" val="#wm#"/>
  <p:tag name="KSO_WM_TAG_VERSION" val="3.0"/>
</p:tagLst>
</file>

<file path=ppt/tags/tag297.xml><?xml version="1.0" encoding="utf-8"?>
<p:tagLst xmlns:p="http://schemas.openxmlformats.org/presentationml/2006/main">
  <p:tag name="KSO_WM_UNIT_TYPE" val="i"/>
  <p:tag name="KSO_WM_UNIT_INDEX" val="48"/>
  <p:tag name="KSO_WM_BEAUTIFY_FLAG" val="#wm#"/>
  <p:tag name="KSO_WM_TAG_VERSION" val="3.0"/>
</p:tagLst>
</file>

<file path=ppt/tags/tag298.xml><?xml version="1.0" encoding="utf-8"?>
<p:tagLst xmlns:p="http://schemas.openxmlformats.org/presentationml/2006/main">
  <p:tag name="KSO_WM_UNIT_TYPE" val="i"/>
  <p:tag name="KSO_WM_UNIT_INDEX" val="49"/>
  <p:tag name="KSO_WM_BEAUTIFY_FLAG" val="#wm#"/>
  <p:tag name="KSO_WM_TAG_VERSION" val="3.0"/>
</p:tagLst>
</file>

<file path=ppt/tags/tag299.xml><?xml version="1.0" encoding="utf-8"?>
<p:tagLst xmlns:p="http://schemas.openxmlformats.org/presentationml/2006/main">
  <p:tag name="KSO_WM_UNIT_TYPE" val="i"/>
  <p:tag name="KSO_WM_UNIT_INDEX" val="53"/>
  <p:tag name="KSO_WM_BEAUTIFY_FLAG" val="#wm#"/>
  <p:tag name="KSO_WM_TAG_VERSION" val="3.0"/>
</p:tagLst>
</file>

<file path=ppt/tags/tag300.xml><?xml version="1.0" encoding="utf-8"?>
<p:tagLst xmlns:p="http://schemas.openxmlformats.org/presentationml/2006/main">
  <p:tag name="KSO_WM_UNIT_TYPE" val="d"/>
  <p:tag name="KSO_WM_UNIT_INDEX" val="4"/>
  <p:tag name="KSO_WM_BEAUTIFY_FLAG" val="#wm#"/>
  <p:tag name="KSO_WM_TAG_VERSION" val="3.0"/>
</p:tagLst>
</file>

<file path=ppt/tags/tag301.xml><?xml version="1.0" encoding="utf-8"?>
<p:tagLst xmlns:p="http://schemas.openxmlformats.org/presentationml/2006/main">
  <p:tag name="KSO_WM_UNIT_TYPE" val="f"/>
  <p:tag name="KSO_WM_UNIT_INDEX" val="11"/>
  <p:tag name="KSO_WM_BEAUTIFY_FLAG" val="#wm#"/>
  <p:tag name="KSO_WM_TAG_VERSION" val="3.0"/>
</p:tagLst>
</file>

<file path=ppt/tags/tag302.xml><?xml version="1.0" encoding="utf-8"?>
<p:tagLst xmlns:p="http://schemas.openxmlformats.org/presentationml/2006/main">
  <p:tag name="KSO_WM_UNIT_TYPE" val="i"/>
  <p:tag name="KSO_WM_UNIT_INDEX" val="55"/>
  <p:tag name="KSO_WM_BEAUTIFY_FLAG" val="#wm#"/>
  <p:tag name="KSO_WM_TAG_VERSION" val="3.0"/>
</p:tagLst>
</file>

<file path=ppt/tags/tag303.xml><?xml version="1.0" encoding="utf-8"?>
<p:tagLst xmlns:p="http://schemas.openxmlformats.org/presentationml/2006/main">
  <p:tag name="KSO_WM_UNIT_TYPE" val="i"/>
  <p:tag name="KSO_WM_UNIT_INDEX" val="57"/>
  <p:tag name="KSO_WM_BEAUTIFY_FLAG" val="#wm#"/>
  <p:tag name="KSO_WM_TAG_VERSION" val="3.0"/>
</p:tagLst>
</file>

<file path=ppt/tags/tag304.xml><?xml version="1.0" encoding="utf-8"?>
<p:tagLst xmlns:p="http://schemas.openxmlformats.org/presentationml/2006/main">
  <p:tag name="KSO_WM_UNIT_TYPE" val="f"/>
  <p:tag name="KSO_WM_UNIT_INDEX" val="12"/>
  <p:tag name="KSO_WM_BEAUTIFY_FLAG" val="#wm#"/>
  <p:tag name="KSO_WM_TAG_VERSION" val="3.0"/>
</p:tagLst>
</file>

<file path=ppt/tags/tag305.xml><?xml version="1.0" encoding="utf-8"?>
<p:tagLst xmlns:p="http://schemas.openxmlformats.org/presentationml/2006/main">
  <p:tag name="KSO_WM_UNIT_TYPE" val="i"/>
  <p:tag name="KSO_WM_UNIT_INDEX" val="59"/>
  <p:tag name="KSO_WM_BEAUTIFY_FLAG" val="#wm#"/>
  <p:tag name="KSO_WM_TAG_VERSION" val="3.0"/>
</p:tagLst>
</file>

<file path=ppt/tags/tag306.xml><?xml version="1.0" encoding="utf-8"?>
<p:tagLst xmlns:p="http://schemas.openxmlformats.org/presentationml/2006/main">
  <p:tag name="KSO_WM_UNIT_TYPE" val="i"/>
  <p:tag name="KSO_WM_UNIT_INDEX" val="61"/>
  <p:tag name="KSO_WM_BEAUTIFY_FLAG" val="#wm#"/>
  <p:tag name="KSO_WM_TAG_VERSION" val="3.0"/>
</p:tagLst>
</file>

<file path=ppt/tags/tag307.xml><?xml version="1.0" encoding="utf-8"?>
<p:tagLst xmlns:p="http://schemas.openxmlformats.org/presentationml/2006/main">
  <p:tag name="KSO_WM_UNIT_TYPE" val="f"/>
  <p:tag name="KSO_WM_UNIT_INDEX" val="13"/>
  <p:tag name="KSO_WM_BEAUTIFY_FLAG" val="#wm#"/>
  <p:tag name="KSO_WM_TAG_VERSION" val="3.0"/>
</p:tagLst>
</file>

<file path=ppt/tags/tag308.xml><?xml version="1.0" encoding="utf-8"?>
<p:tagLst xmlns:p="http://schemas.openxmlformats.org/presentationml/2006/main">
  <p:tag name="KSO_WM_UNIT_TYPE" val="i"/>
  <p:tag name="KSO_WM_UNIT_INDEX" val="63"/>
  <p:tag name="KSO_WM_BEAUTIFY_FLAG" val="#wm#"/>
  <p:tag name="KSO_WM_TAG_VERSION" val="3.0"/>
</p:tagLst>
</file>

<file path=ppt/tags/tag309.xml><?xml version="1.0" encoding="utf-8"?>
<p:tagLst xmlns:p="http://schemas.openxmlformats.org/presentationml/2006/main">
  <p:tag name="KSO_WM_UNIT_TYPE" val="i"/>
  <p:tag name="KSO_WM_UNIT_INDEX" val="65"/>
  <p:tag name="KSO_WM_BEAUTIFY_FLAG" val="#wm#"/>
  <p:tag name="KSO_WM_TAG_VERSION" val="3.0"/>
</p:tagLst>
</file>

<file path=ppt/tags/tag310.xml><?xml version="1.0" encoding="utf-8"?>
<p:tagLst xmlns:p="http://schemas.openxmlformats.org/presentationml/2006/main">
  <p:tag name="KSO_WM_UNIT_TYPE" val="f"/>
  <p:tag name="KSO_WM_UNIT_INDEX" val="14"/>
  <p:tag name="KSO_WM_BEAUTIFY_FLAG" val="#wm#"/>
  <p:tag name="KSO_WM_TAG_VERSION" val="3.0"/>
</p:tagLst>
</file>

<file path=ppt/tags/tag311.xml><?xml version="1.0" encoding="utf-8"?>
<p:tagLst xmlns:p="http://schemas.openxmlformats.org/presentationml/2006/main">
  <p:tag name="KSO_WM_UNIT_TYPE" val="f"/>
  <p:tag name="KSO_WM_UNIT_INDEX" val="15"/>
  <p:tag name="KSO_WM_BEAUTIFY_FLAG" val="#wm#"/>
  <p:tag name="KSO_WM_TAG_VERSION" val="3.0"/>
</p:tagLst>
</file>

<file path=ppt/tags/tag312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313.xml><?xml version="1.0" encoding="utf-8"?>
<p:tagLst xmlns:p="http://schemas.openxmlformats.org/presentationml/2006/main">
  <p:tag name="KSO_WM_UNIT_TYPE" val="a"/>
  <p:tag name="KSO_WM_UNIT_INDEX" val="1"/>
  <p:tag name="KSO_WM_BEAUTIFY_FLAG" val="#wm#"/>
  <p:tag name="KSO_WM_TAG_VERSION" val="3.0"/>
</p:tagLst>
</file>

<file path=ppt/tags/tag314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315.xml><?xml version="1.0" encoding="utf-8"?>
<p:tagLst xmlns:p="http://schemas.openxmlformats.org/presentationml/2006/main">
  <p:tag name="KSO_WM_UNIT_TYPE" val="f"/>
  <p:tag name="KSO_WM_UNIT_INDEX" val="13"/>
  <p:tag name="KSO_WM_BEAUTIFY_FLAG" val="#wm#"/>
  <p:tag name="KSO_WM_TAG_VERSION" val="3.0"/>
</p:tagLst>
</file>

<file path=ppt/tags/tag316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317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318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319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320.xml><?xml version="1.0" encoding="utf-8"?>
<p:tagLst xmlns:p="http://schemas.openxmlformats.org/presentationml/2006/main">
  <p:tag name="KSO_WM_UNIT_TYPE" val="i"/>
  <p:tag name="KSO_WM_UNIT_INDEX" val="10"/>
  <p:tag name="KSO_WM_BEAUTIFY_FLAG" val="#wm#"/>
  <p:tag name="KSO_WM_TAG_VERSION" val="3.0"/>
</p:tagLst>
</file>

<file path=ppt/tags/tag321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322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323.xml><?xml version="1.0" encoding="utf-8"?>
<p:tagLst xmlns:p="http://schemas.openxmlformats.org/presentationml/2006/main">
  <p:tag name="KSO_WM_UNIT_TYPE" val="i"/>
  <p:tag name="KSO_WM_UNIT_INDEX" val="12"/>
  <p:tag name="KSO_WM_BEAUTIFY_FLAG" val="#wm#"/>
  <p:tag name="KSO_WM_TAG_VERSION" val="3.0"/>
</p:tagLst>
</file>

<file path=ppt/tags/tag324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325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326.xml><?xml version="1.0" encoding="utf-8"?>
<p:tagLst xmlns:p="http://schemas.openxmlformats.org/presentationml/2006/main">
  <p:tag name="KSO_WM_UNIT_TYPE" val="i"/>
  <p:tag name="KSO_WM_UNIT_INDEX" val="14"/>
  <p:tag name="KSO_WM_BEAUTIFY_FLAG" val="#wm#"/>
  <p:tag name="KSO_WM_TAG_VERSION" val="3.0"/>
</p:tagLst>
</file>

<file path=ppt/tags/tag327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328.xml><?xml version="1.0" encoding="utf-8"?>
<p:tagLst xmlns:p="http://schemas.openxmlformats.org/presentationml/2006/main">
  <p:tag name="KSO_WM_UNIT_TYPE" val="f"/>
  <p:tag name="KSO_WM_UNIT_INDEX" val="9"/>
  <p:tag name="KSO_WM_BEAUTIFY_FLAG" val="#wm#"/>
  <p:tag name="KSO_WM_TAG_VERSION" val="3.0"/>
</p:tagLst>
</file>

<file path=ppt/tags/tag329.xml><?xml version="1.0" encoding="utf-8"?>
<p:tagLst xmlns:p="http://schemas.openxmlformats.org/presentationml/2006/main">
  <p:tag name="KSO_WM_UNIT_TYPE" val="i"/>
  <p:tag name="KSO_WM_UNIT_INDEX" val="16"/>
  <p:tag name="KSO_WM_BEAUTIFY_FLAG" val="#wm#"/>
  <p:tag name="KSO_WM_TAG_VERSION" val="3.0"/>
</p:tagLst>
</file>

<file path=ppt/tags/tag330.xml><?xml version="1.0" encoding="utf-8"?>
<p:tagLst xmlns:p="http://schemas.openxmlformats.org/presentationml/2006/main">
  <p:tag name="KSO_WM_UNIT_TYPE" val="f"/>
  <p:tag name="KSO_WM_UNIT_INDEX" val="10"/>
  <p:tag name="KSO_WM_BEAUTIFY_FLAG" val="#wm#"/>
  <p:tag name="KSO_WM_TAG_VERSION" val="3.0"/>
</p:tagLst>
</file>

<file path=ppt/tags/tag331.xml><?xml version="1.0" encoding="utf-8"?>
<p:tagLst xmlns:p="http://schemas.openxmlformats.org/presentationml/2006/main">
  <p:tag name="KSO_WM_UNIT_TYPE" val="i"/>
  <p:tag name="KSO_WM_UNIT_INDEX" val="18"/>
  <p:tag name="KSO_WM_BEAUTIFY_FLAG" val="#wm#"/>
  <p:tag name="KSO_WM_TAG_VERSION" val="3.0"/>
</p:tagLst>
</file>

<file path=ppt/tags/tag332.xml><?xml version="1.0" encoding="utf-8"?>
<p:tagLst xmlns:p="http://schemas.openxmlformats.org/presentationml/2006/main">
  <p:tag name="KSO_WM_UNIT_TYPE" val="b"/>
  <p:tag name="KSO_WM_UNIT_INDEX" val="1"/>
  <p:tag name="KSO_WM_BEAUTIFY_FLAG" val="#wm#"/>
  <p:tag name="KSO_WM_TAG_VERSION" val="3.0"/>
</p:tagLst>
</file>

<file path=ppt/tags/tag333.xml><?xml version="1.0" encoding="utf-8"?>
<p:tagLst xmlns:p="http://schemas.openxmlformats.org/presentationml/2006/main">
  <p:tag name="KSO_WM_UNIT_TYPE" val="i"/>
  <p:tag name="KSO_WM_UNIT_INDEX" val="20"/>
  <p:tag name="KSO_WM_BEAUTIFY_FLAG" val="#wm#"/>
  <p:tag name="KSO_WM_TAG_VERSION" val="3.0"/>
</p:tagLst>
</file>

<file path=ppt/tags/tag334.xml><?xml version="1.0" encoding="utf-8"?>
<p:tagLst xmlns:p="http://schemas.openxmlformats.org/presentationml/2006/main">
  <p:tag name="KSO_WM_UNIT_TYPE" val="i"/>
  <p:tag name="KSO_WM_UNIT_INDEX" val="22"/>
  <p:tag name="KSO_WM_BEAUTIFY_FLAG" val="#wm#"/>
  <p:tag name="KSO_WM_TAG_VERSION" val="3.0"/>
</p:tagLst>
</file>

<file path=ppt/tags/tag335.xml><?xml version="1.0" encoding="utf-8"?>
<p:tagLst xmlns:p="http://schemas.openxmlformats.org/presentationml/2006/main">
  <p:tag name="KSO_WM_UNIT_TYPE" val="d"/>
  <p:tag name="KSO_WM_UNIT_INDEX" val="1"/>
  <p:tag name="KSO_WM_BEAUTIFY_FLAG" val="#wm#"/>
  <p:tag name="KSO_WM_TAG_VERSION" val="3.0"/>
</p:tagLst>
</file>

<file path=ppt/tags/tag336.xml><?xml version="1.0" encoding="utf-8"?>
<p:tagLst xmlns:p="http://schemas.openxmlformats.org/presentationml/2006/main">
  <p:tag name="KSO_WM_UNIT_TYPE" val="f"/>
  <p:tag name="KSO_WM_UNIT_INDEX" val="11"/>
  <p:tag name="KSO_WM_BEAUTIFY_FLAG" val="#wm#"/>
  <p:tag name="KSO_WM_TAG_VERSION" val="3.0"/>
</p:tagLst>
</file>

<file path=ppt/tags/tag337.xml><?xml version="1.0" encoding="utf-8"?>
<p:tagLst xmlns:p="http://schemas.openxmlformats.org/presentationml/2006/main">
  <p:tag name="KSO_WM_UNIT_TYPE" val="i"/>
  <p:tag name="KSO_WM_UNIT_INDEX" val="24"/>
  <p:tag name="KSO_WM_BEAUTIFY_FLAG" val="#wm#"/>
  <p:tag name="KSO_WM_TAG_VERSION" val="3.0"/>
</p:tagLst>
</file>

<file path=ppt/tags/tag338.xml><?xml version="1.0" encoding="utf-8"?>
<p:tagLst xmlns:p="http://schemas.openxmlformats.org/presentationml/2006/main">
  <p:tag name="KSO_WM_UNIT_TYPE" val="i"/>
  <p:tag name="KSO_WM_UNIT_INDEX" val="26"/>
  <p:tag name="KSO_WM_BEAUTIFY_FLAG" val="#wm#"/>
  <p:tag name="KSO_WM_TAG_VERSION" val="3.0"/>
</p:tagLst>
</file>

<file path=ppt/tags/tag339.xml><?xml version="1.0" encoding="utf-8"?>
<p:tagLst xmlns:p="http://schemas.openxmlformats.org/presentationml/2006/main">
  <p:tag name="KSO_WM_UNIT_TYPE" val="d"/>
  <p:tag name="KSO_WM_UNIT_INDEX" val="2"/>
  <p:tag name="KSO_WM_BEAUTIFY_FLAG" val="#wm#"/>
  <p:tag name="KSO_WM_TAG_VERSION" val="3.0"/>
</p:tagLst>
</file>

<file path=ppt/tags/tag340.xml><?xml version="1.0" encoding="utf-8"?>
<p:tagLst xmlns:p="http://schemas.openxmlformats.org/presentationml/2006/main">
  <p:tag name="KSO_WM_UNIT_TYPE" val="f"/>
  <p:tag name="KSO_WM_UNIT_INDEX" val="12"/>
  <p:tag name="KSO_WM_BEAUTIFY_FLAG" val="#wm#"/>
  <p:tag name="KSO_WM_TAG_VERSION" val="3.0"/>
</p:tagLst>
</file>

<file path=ppt/tags/tag341.xml><?xml version="1.0" encoding="utf-8"?>
<p:tagLst xmlns:p="http://schemas.openxmlformats.org/presentationml/2006/main">
  <p:tag name="KSO_WM_UNIT_TYPE" val="i"/>
  <p:tag name="KSO_WM_UNIT_INDEX" val="10"/>
  <p:tag name="KSO_WM_BEAUTIFY_FLAG" val="#wm#"/>
  <p:tag name="KSO_WM_TAG_VERSION" val="3.0"/>
</p:tagLst>
</file>

<file path=ppt/tags/tag342.xml><?xml version="1.0" encoding="utf-8"?>
<p:tagLst xmlns:p="http://schemas.openxmlformats.org/presentationml/2006/main">
  <p:tag name="KSO_WM_UNIT_TYPE" val="i"/>
  <p:tag name="KSO_WM_UNIT_INDEX" val="12"/>
  <p:tag name="KSO_WM_BEAUTIFY_FLAG" val="#wm#"/>
  <p:tag name="KSO_WM_TAG_VERSION" val="3.0"/>
</p:tagLst>
</file>

<file path=ppt/tags/tag343.xml><?xml version="1.0" encoding="utf-8"?>
<p:tagLst xmlns:p="http://schemas.openxmlformats.org/presentationml/2006/main">
  <p:tag name="KSO_WM_UNIT_TYPE" val="d"/>
  <p:tag name="KSO_WM_UNIT_INDEX" val="1"/>
  <p:tag name="KSO_WM_BEAUTIFY_FLAG" val="#wm#"/>
  <p:tag name="KSO_WM_TAG_VERSION" val="3.0"/>
</p:tagLst>
</file>

<file path=ppt/tags/tag344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345.xml><?xml version="1.0" encoding="utf-8"?>
<p:tagLst xmlns:p="http://schemas.openxmlformats.org/presentationml/2006/main">
  <p:tag name="KSO_WM_UNIT_TYPE" val="i"/>
  <p:tag name="KSO_WM_UNIT_INDEX" val="14"/>
  <p:tag name="KSO_WM_BEAUTIFY_FLAG" val="#wm#"/>
  <p:tag name="KSO_WM_TAG_VERSION" val="3.0"/>
</p:tagLst>
</file>

<file path=ppt/tags/tag346.xml><?xml version="1.0" encoding="utf-8"?>
<p:tagLst xmlns:p="http://schemas.openxmlformats.org/presentationml/2006/main">
  <p:tag name="KSO_WM_UNIT_TYPE" val="i"/>
  <p:tag name="KSO_WM_UNIT_INDEX" val="16"/>
  <p:tag name="KSO_WM_BEAUTIFY_FLAG" val="#wm#"/>
  <p:tag name="KSO_WM_TAG_VERSION" val="3.0"/>
</p:tagLst>
</file>

<file path=ppt/tags/tag347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348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349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350.xml><?xml version="1.0" encoding="utf-8"?>
<p:tagLst xmlns:p="http://schemas.openxmlformats.org/presentationml/2006/main">
  <p:tag name="KSO_WM_UNIT_TYPE" val="d"/>
  <p:tag name="KSO_WM_UNIT_INDEX" val="2"/>
  <p:tag name="KSO_WM_BEAUTIFY_FLAG" val="#wm#"/>
  <p:tag name="KSO_WM_TAG_VERSION" val="3.0"/>
</p:tagLst>
</file>

<file path=ppt/tags/tag351.xml><?xml version="1.0" encoding="utf-8"?>
<p:tagLst xmlns:p="http://schemas.openxmlformats.org/presentationml/2006/main">
  <p:tag name="KSO_WM_UNIT_TYPE" val="i"/>
  <p:tag name="KSO_WM_UNIT_INDEX" val="18"/>
  <p:tag name="KSO_WM_BEAUTIFY_FLAG" val="#wm#"/>
  <p:tag name="KSO_WM_TAG_VERSION" val="3.0"/>
</p:tagLst>
</file>

<file path=ppt/tags/tag352.xml><?xml version="1.0" encoding="utf-8"?>
<p:tagLst xmlns:p="http://schemas.openxmlformats.org/presentationml/2006/main">
  <p:tag name="KSO_WM_UNIT_TYPE" val="i"/>
  <p:tag name="KSO_WM_UNIT_INDEX" val="20"/>
  <p:tag name="KSO_WM_BEAUTIFY_FLAG" val="#wm#"/>
  <p:tag name="KSO_WM_TAG_VERSION" val="3.0"/>
</p:tagLst>
</file>

<file path=ppt/tags/tag353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354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355.xml><?xml version="1.0" encoding="utf-8"?>
<p:tagLst xmlns:p="http://schemas.openxmlformats.org/presentationml/2006/main">
  <p:tag name="KSO_WM_UNIT_TYPE" val="f"/>
  <p:tag name="KSO_WM_UNIT_INDEX" val="9"/>
  <p:tag name="KSO_WM_BEAUTIFY_FLAG" val="#wm#"/>
  <p:tag name="KSO_WM_TAG_VERSION" val="3.0"/>
</p:tagLst>
</file>

<file path=ppt/tags/tag356.xml><?xml version="1.0" encoding="utf-8"?>
<p:tagLst xmlns:p="http://schemas.openxmlformats.org/presentationml/2006/main">
  <p:tag name="KSO_WM_UNIT_TYPE" val="d"/>
  <p:tag name="KSO_WM_UNIT_INDEX" val="3"/>
  <p:tag name="KSO_WM_BEAUTIFY_FLAG" val="#wm#"/>
  <p:tag name="KSO_WM_TAG_VERSION" val="3.0"/>
</p:tagLst>
</file>

<file path=ppt/tags/tag357.xml><?xml version="1.0" encoding="utf-8"?>
<p:tagLst xmlns:p="http://schemas.openxmlformats.org/presentationml/2006/main">
  <p:tag name="KSO_WM_UNIT_TYPE" val="i"/>
  <p:tag name="KSO_WM_UNIT_INDEX" val="22"/>
  <p:tag name="KSO_WM_BEAUTIFY_FLAG" val="#wm#"/>
  <p:tag name="KSO_WM_TAG_VERSION" val="3.0"/>
</p:tagLst>
</file>

<file path=ppt/tags/tag358.xml><?xml version="1.0" encoding="utf-8"?>
<p:tagLst xmlns:p="http://schemas.openxmlformats.org/presentationml/2006/main">
  <p:tag name="KSO_WM_UNIT_TYPE" val="i"/>
  <p:tag name="KSO_WM_UNIT_INDEX" val="24"/>
  <p:tag name="KSO_WM_BEAUTIFY_FLAG" val="#wm#"/>
  <p:tag name="KSO_WM_TAG_VERSION" val="3.0"/>
</p:tagLst>
</file>

<file path=ppt/tags/tag359.xml><?xml version="1.0" encoding="utf-8"?>
<p:tagLst xmlns:p="http://schemas.openxmlformats.org/presentationml/2006/main">
  <p:tag name="KSO_WM_UNIT_TYPE" val="f"/>
  <p:tag name="KSO_WM_UNIT_INDEX" val="10"/>
  <p:tag name="KSO_WM_BEAUTIFY_FLAG" val="#wm#"/>
  <p:tag name="KSO_WM_TAG_VERSION" val="3.0"/>
</p:tagLst>
</file>

<file path=ppt/tags/tag360.xml><?xml version="1.0" encoding="utf-8"?>
<p:tagLst xmlns:p="http://schemas.openxmlformats.org/presentationml/2006/main">
  <p:tag name="KSO_WM_UNIT_TYPE" val="f"/>
  <p:tag name="KSO_WM_UNIT_INDEX" val="11"/>
  <p:tag name="KSO_WM_BEAUTIFY_FLAG" val="#wm#"/>
  <p:tag name="KSO_WM_TAG_VERSION" val="3.0"/>
</p:tagLst>
</file>

<file path=ppt/tags/tag361.xml><?xml version="1.0" encoding="utf-8"?>
<p:tagLst xmlns:p="http://schemas.openxmlformats.org/presentationml/2006/main">
  <p:tag name="KSO_WM_UNIT_TYPE" val="f"/>
  <p:tag name="KSO_WM_UNIT_INDEX" val="12"/>
  <p:tag name="KSO_WM_BEAUTIFY_FLAG" val="#wm#"/>
  <p:tag name="KSO_WM_TAG_VERSION" val="3.0"/>
</p:tagLst>
</file>

<file path=ppt/tags/tag362.xml><?xml version="1.0" encoding="utf-8"?>
<p:tagLst xmlns:p="http://schemas.openxmlformats.org/presentationml/2006/main">
  <p:tag name="KSO_WM_UNIT_TYPE" val="i"/>
  <p:tag name="KSO_WM_UNIT_INDEX" val="26"/>
  <p:tag name="KSO_WM_BEAUTIFY_FLAG" val="#wm#"/>
  <p:tag name="KSO_WM_TAG_VERSION" val="3.0"/>
</p:tagLst>
</file>

<file path=ppt/tags/tag363.xml><?xml version="1.0" encoding="utf-8"?>
<p:tagLst xmlns:p="http://schemas.openxmlformats.org/presentationml/2006/main">
  <p:tag name="KSO_WM_UNIT_TYPE" val="i"/>
  <p:tag name="KSO_WM_UNIT_INDEX" val="28"/>
  <p:tag name="KSO_WM_BEAUTIFY_FLAG" val="#wm#"/>
  <p:tag name="KSO_WM_TAG_VERSION" val="3.0"/>
</p:tagLst>
</file>

<file path=ppt/tags/tag364.xml><?xml version="1.0" encoding="utf-8"?>
<p:tagLst xmlns:p="http://schemas.openxmlformats.org/presentationml/2006/main">
  <p:tag name="KSO_WM_UNIT_TYPE" val="d"/>
  <p:tag name="KSO_WM_UNIT_INDEX" val="4"/>
  <p:tag name="KSO_WM_BEAUTIFY_FLAG" val="#wm#"/>
  <p:tag name="KSO_WM_TAG_VERSION" val="3.0"/>
</p:tagLst>
</file>

<file path=ppt/tags/tag365.xml><?xml version="1.0" encoding="utf-8"?>
<p:tagLst xmlns:p="http://schemas.openxmlformats.org/presentationml/2006/main">
  <p:tag name="KSO_WM_UNIT_TYPE" val="f"/>
  <p:tag name="KSO_WM_UNIT_INDEX" val="13"/>
  <p:tag name="KSO_WM_BEAUTIFY_FLAG" val="#wm#"/>
  <p:tag name="KSO_WM_TAG_VERSION" val="3.0"/>
</p:tagLst>
</file>

<file path=ppt/tags/tag366.xml><?xml version="1.0" encoding="utf-8"?>
<p:tagLst xmlns:p="http://schemas.openxmlformats.org/presentationml/2006/main">
  <p:tag name="KSO_WM_UNIT_TYPE" val="i"/>
  <p:tag name="KSO_WM_UNIT_INDEX" val="30"/>
  <p:tag name="KSO_WM_BEAUTIFY_FLAG" val="#wm#"/>
  <p:tag name="KSO_WM_TAG_VERSION" val="3.0"/>
</p:tagLst>
</file>

<file path=ppt/tags/tag367.xml><?xml version="1.0" encoding="utf-8"?>
<p:tagLst xmlns:p="http://schemas.openxmlformats.org/presentationml/2006/main">
  <p:tag name="KSO_WM_UNIT_TYPE" val="d"/>
  <p:tag name="KSO_WM_UNIT_INDEX" val="5"/>
  <p:tag name="KSO_WM_BEAUTIFY_FLAG" val="#wm#"/>
  <p:tag name="KSO_WM_TAG_VERSION" val="3.0"/>
</p:tagLst>
</file>

<file path=ppt/tags/tag368.xml><?xml version="1.0" encoding="utf-8"?>
<p:tagLst xmlns:p="http://schemas.openxmlformats.org/presentationml/2006/main">
  <p:tag name="KSO_WM_UNIT_TYPE" val="f"/>
  <p:tag name="KSO_WM_UNIT_INDEX" val="14"/>
  <p:tag name="KSO_WM_BEAUTIFY_FLAG" val="#wm#"/>
  <p:tag name="KSO_WM_TAG_VERSION" val="3.0"/>
</p:tagLst>
</file>

<file path=ppt/tags/tag369.xml><?xml version="1.0" encoding="utf-8"?>
<p:tagLst xmlns:p="http://schemas.openxmlformats.org/presentationml/2006/main">
  <p:tag name="KSO_WM_UNIT_TYPE" val="i"/>
  <p:tag name="KSO_WM_UNIT_INDEX" val="32"/>
  <p:tag name="KSO_WM_BEAUTIFY_FLAG" val="#wm#"/>
  <p:tag name="KSO_WM_TAG_VERSION" val="3.0"/>
</p:tagLst>
</file>

<file path=ppt/tags/tag370.xml><?xml version="1.0" encoding="utf-8"?>
<p:tagLst xmlns:p="http://schemas.openxmlformats.org/presentationml/2006/main">
  <p:tag name="KSO_WM_UNIT_TYPE" val="d"/>
  <p:tag name="KSO_WM_UNIT_INDEX" val="6"/>
  <p:tag name="KSO_WM_BEAUTIFY_FLAG" val="#wm#"/>
  <p:tag name="KSO_WM_TAG_VERSION" val="3.0"/>
</p:tagLst>
</file>

<file path=ppt/tags/tag371.xml><?xml version="1.0" encoding="utf-8"?>
<p:tagLst xmlns:p="http://schemas.openxmlformats.org/presentationml/2006/main">
  <p:tag name="KSO_WM_UNIT_TYPE" val="f"/>
  <p:tag name="KSO_WM_UNIT_INDEX" val="15"/>
  <p:tag name="KSO_WM_BEAUTIFY_FLAG" val="#wm#"/>
  <p:tag name="KSO_WM_TAG_VERSION" val="3.0"/>
</p:tagLst>
</file>

<file path=ppt/tags/tag372.xml><?xml version="1.0" encoding="utf-8"?>
<p:tagLst xmlns:p="http://schemas.openxmlformats.org/presentationml/2006/main">
  <p:tag name="KSO_WM_UNIT_TYPE" val="i"/>
  <p:tag name="KSO_WM_UNIT_INDEX" val="34"/>
  <p:tag name="KSO_WM_BEAUTIFY_FLAG" val="#wm#"/>
  <p:tag name="KSO_WM_TAG_VERSION" val="3.0"/>
</p:tagLst>
</file>

<file path=ppt/tags/tag373.xml><?xml version="1.0" encoding="utf-8"?>
<p:tagLst xmlns:p="http://schemas.openxmlformats.org/presentationml/2006/main">
  <p:tag name="KSO_WM_UNIT_TYPE" val="d"/>
  <p:tag name="KSO_WM_UNIT_INDEX" val="7"/>
  <p:tag name="KSO_WM_BEAUTIFY_FLAG" val="#wm#"/>
  <p:tag name="KSO_WM_TAG_VERSION" val="3.0"/>
</p:tagLst>
</file>

<file path=ppt/tags/tag374.xml><?xml version="1.0" encoding="utf-8"?>
<p:tagLst xmlns:p="http://schemas.openxmlformats.org/presentationml/2006/main">
  <p:tag name="KSO_WM_UNIT_TYPE" val="f"/>
  <p:tag name="KSO_WM_UNIT_INDEX" val="16"/>
  <p:tag name="KSO_WM_BEAUTIFY_FLAG" val="#wm#"/>
  <p:tag name="KSO_WM_TAG_VERSION" val="3.0"/>
</p:tagLst>
</file>

<file path=ppt/tags/tag375.xml><?xml version="1.0" encoding="utf-8"?>
<p:tagLst xmlns:p="http://schemas.openxmlformats.org/presentationml/2006/main">
  <p:tag name="KSO_WM_UNIT_TYPE" val="i"/>
  <p:tag name="KSO_WM_UNIT_INDEX" val="35"/>
  <p:tag name="KSO_WM_BEAUTIFY_FLAG" val="#wm#"/>
  <p:tag name="KSO_WM_TAG_VERSION" val="3.0"/>
</p:tagLst>
</file>

<file path=ppt/tags/tag376.xml><?xml version="1.0" encoding="utf-8"?>
<p:tagLst xmlns:p="http://schemas.openxmlformats.org/presentationml/2006/main">
  <p:tag name="KSO_WM_UNIT_TYPE" val="i"/>
  <p:tag name="KSO_WM_UNIT_INDEX" val="36"/>
  <p:tag name="KSO_WM_BEAUTIFY_FLAG" val="#wm#"/>
  <p:tag name="KSO_WM_TAG_VERSION" val="3.0"/>
</p:tagLst>
</file>

<file path=ppt/tags/tag377.xml><?xml version="1.0" encoding="utf-8"?>
<p:tagLst xmlns:p="http://schemas.openxmlformats.org/presentationml/2006/main">
  <p:tag name="KSO_WM_UNIT_TYPE" val="f"/>
  <p:tag name="KSO_WM_UNIT_INDEX" val="17"/>
  <p:tag name="KSO_WM_BEAUTIFY_FLAG" val="#wm#"/>
  <p:tag name="KSO_WM_TAG_VERSION" val="3.0"/>
</p:tagLst>
</file>

<file path=ppt/tags/tag378.xml><?xml version="1.0" encoding="utf-8"?>
<p:tagLst xmlns:p="http://schemas.openxmlformats.org/presentationml/2006/main">
  <p:tag name="KSO_WM_UNIT_TYPE" val="i"/>
  <p:tag name="KSO_WM_UNIT_INDEX" val="3"/>
  <p:tag name="KSO_WM_BEAUTIFY_FLAG" val="#wm#"/>
  <p:tag name="KSO_WM_TAG_VERSION" val="3.0"/>
</p:tagLst>
</file>

<file path=ppt/tags/tag379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380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381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382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383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384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385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386.xml><?xml version="1.0" encoding="utf-8"?>
<p:tagLst xmlns:p="http://schemas.openxmlformats.org/presentationml/2006/main">
  <p:tag name="KSO_WM_UNIT_TYPE" val="a"/>
  <p:tag name="KSO_WM_UNIT_INDEX" val="1"/>
  <p:tag name="KSO_WM_BEAUTIFY_FLAG" val="#wm#"/>
  <p:tag name="KSO_WM_TAG_VERSION" val="3.0"/>
</p:tagLst>
</file>

<file path=ppt/tags/tag387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388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389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390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391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392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393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394.xml><?xml version="1.0" encoding="utf-8"?>
<p:tagLst xmlns:p="http://schemas.openxmlformats.org/presentationml/2006/main">
  <p:tag name="KSO_WM_UNIT_TYPE" val="i"/>
  <p:tag name="KSO_WM_UNIT_INDEX" val="56"/>
  <p:tag name="KSO_WM_BEAUTIFY_FLAG" val="#wm#"/>
  <p:tag name="KSO_WM_TAG_VERSION" val="3.0"/>
</p:tagLst>
</file>

<file path=ppt/tags/tag395.xml><?xml version="1.0" encoding="utf-8"?>
<p:tagLst xmlns:p="http://schemas.openxmlformats.org/presentationml/2006/main">
  <p:tag name="KSO_WM_UNIT_TYPE" val="f"/>
  <p:tag name="KSO_WM_UNIT_INDEX" val="32"/>
  <p:tag name="KSO_WM_BEAUTIFY_FLAG" val="#wm#"/>
  <p:tag name="KSO_WM_TAG_VERSION" val="3.0"/>
</p:tagLst>
</file>

<file path=ppt/tags/tag396.xml><?xml version="1.0" encoding="utf-8"?>
<p:tagLst xmlns:p="http://schemas.openxmlformats.org/presentationml/2006/main">
  <p:tag name="KSO_WM_UNIT_TYPE" val="f"/>
  <p:tag name="KSO_WM_UNIT_INDEX" val="33"/>
  <p:tag name="KSO_WM_BEAUTIFY_FLAG" val="#wm#"/>
  <p:tag name="KSO_WM_TAG_VERSION" val="3.0"/>
</p:tagLst>
</file>

<file path=ppt/tags/tag397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398.xml><?xml version="1.0" encoding="utf-8"?>
<p:tagLst xmlns:p="http://schemas.openxmlformats.org/presentationml/2006/main">
  <p:tag name="KSO_WM_UNIT_TYPE" val="f"/>
  <p:tag name="KSO_WM_UNIT_INDEX" val="14"/>
  <p:tag name="KSO_WM_BEAUTIFY_FLAG" val="#wm#"/>
  <p:tag name="KSO_WM_TAG_VERSION" val="3.0"/>
</p:tagLst>
</file>

<file path=ppt/tags/tag399.xml><?xml version="1.0" encoding="utf-8"?>
<p:tagLst xmlns:p="http://schemas.openxmlformats.org/presentationml/2006/main">
  <p:tag name="KSO_WM_UNIT_TYPE" val="f"/>
  <p:tag name="KSO_WM_UNIT_INDEX" val="20"/>
  <p:tag name="KSO_WM_BEAUTIFY_FLAG" val="#wm#"/>
  <p:tag name="KSO_WM_TAG_VERSION" val="3.0"/>
</p:tagLst>
</file>

<file path=ppt/tags/tag400.xml><?xml version="1.0" encoding="utf-8"?>
<p:tagLst xmlns:p="http://schemas.openxmlformats.org/presentationml/2006/main">
  <p:tag name="KSO_WM_UNIT_TYPE" val="f"/>
  <p:tag name="KSO_WM_UNIT_INDEX" val="26"/>
  <p:tag name="KSO_WM_BEAUTIFY_FLAG" val="#wm#"/>
  <p:tag name="KSO_WM_TAG_VERSION" val="3.0"/>
</p:tagLst>
</file>

<file path=ppt/tags/tag401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402.xml><?xml version="1.0" encoding="utf-8"?>
<p:tagLst xmlns:p="http://schemas.openxmlformats.org/presentationml/2006/main">
  <p:tag name="KSO_WM_UNIT_TYPE" val="i"/>
  <p:tag name="KSO_WM_UNIT_INDEX" val="10"/>
  <p:tag name="KSO_WM_BEAUTIFY_FLAG" val="#wm#"/>
  <p:tag name="KSO_WM_TAG_VERSION" val="3.0"/>
</p:tagLst>
</file>

<file path=ppt/tags/tag403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404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405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406.xml><?xml version="1.0" encoding="utf-8"?>
<p:tagLst xmlns:p="http://schemas.openxmlformats.org/presentationml/2006/main">
  <p:tag name="KSO_WM_UNIT_TYPE" val="i"/>
  <p:tag name="KSO_WM_UNIT_INDEX" val="12"/>
  <p:tag name="KSO_WM_BEAUTIFY_FLAG" val="#wm#"/>
  <p:tag name="KSO_WM_TAG_VERSION" val="3.0"/>
</p:tagLst>
</file>

<file path=ppt/tags/tag407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408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409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410.xml><?xml version="1.0" encoding="utf-8"?>
<p:tagLst xmlns:p="http://schemas.openxmlformats.org/presentationml/2006/main">
  <p:tag name="KSO_WM_UNIT_TYPE" val="i"/>
  <p:tag name="KSO_WM_UNIT_INDEX" val="16"/>
  <p:tag name="KSO_WM_BEAUTIFY_FLAG" val="#wm#"/>
  <p:tag name="KSO_WM_TAG_VERSION" val="3.0"/>
</p:tagLst>
</file>

<file path=ppt/tags/tag411.xml><?xml version="1.0" encoding="utf-8"?>
<p:tagLst xmlns:p="http://schemas.openxmlformats.org/presentationml/2006/main">
  <p:tag name="KSO_WM_UNIT_TYPE" val="i"/>
  <p:tag name="KSO_WM_UNIT_INDEX" val="20"/>
  <p:tag name="KSO_WM_BEAUTIFY_FLAG" val="#wm#"/>
  <p:tag name="KSO_WM_TAG_VERSION" val="3.0"/>
</p:tagLst>
</file>

<file path=ppt/tags/tag412.xml><?xml version="1.0" encoding="utf-8"?>
<p:tagLst xmlns:p="http://schemas.openxmlformats.org/presentationml/2006/main">
  <p:tag name="KSO_WM_UNIT_TYPE" val="f"/>
  <p:tag name="KSO_WM_UNIT_INDEX" val="10"/>
  <p:tag name="KSO_WM_BEAUTIFY_FLAG" val="#wm#"/>
  <p:tag name="KSO_WM_TAG_VERSION" val="3.0"/>
</p:tagLst>
</file>

<file path=ppt/tags/tag413.xml><?xml version="1.0" encoding="utf-8"?>
<p:tagLst xmlns:p="http://schemas.openxmlformats.org/presentationml/2006/main">
  <p:tag name="KSO_WM_UNIT_TYPE" val="f"/>
  <p:tag name="KSO_WM_UNIT_INDEX" val="11"/>
  <p:tag name="KSO_WM_BEAUTIFY_FLAG" val="#wm#"/>
  <p:tag name="KSO_WM_TAG_VERSION" val="3.0"/>
</p:tagLst>
</file>

<file path=ppt/tags/tag414.xml><?xml version="1.0" encoding="utf-8"?>
<p:tagLst xmlns:p="http://schemas.openxmlformats.org/presentationml/2006/main">
  <p:tag name="KSO_WM_UNIT_TYPE" val="f"/>
  <p:tag name="KSO_WM_UNIT_INDEX" val="12"/>
  <p:tag name="KSO_WM_BEAUTIFY_FLAG" val="#wm#"/>
  <p:tag name="KSO_WM_TAG_VERSION" val="3.0"/>
</p:tagLst>
</file>

<file path=ppt/tags/tag415.xml><?xml version="1.0" encoding="utf-8"?>
<p:tagLst xmlns:p="http://schemas.openxmlformats.org/presentationml/2006/main">
  <p:tag name="KSO_WM_UNIT_TYPE" val="i"/>
  <p:tag name="KSO_WM_UNIT_INDEX" val="22"/>
  <p:tag name="KSO_WM_BEAUTIFY_FLAG" val="#wm#"/>
  <p:tag name="KSO_WM_TAG_VERSION" val="3.0"/>
</p:tagLst>
</file>

<file path=ppt/tags/tag416.xml><?xml version="1.0" encoding="utf-8"?>
<p:tagLst xmlns:p="http://schemas.openxmlformats.org/presentationml/2006/main">
  <p:tag name="KSO_WM_UNIT_TYPE" val="f"/>
  <p:tag name="KSO_WM_UNIT_INDEX" val="13"/>
  <p:tag name="KSO_WM_BEAUTIFY_FLAG" val="#wm#"/>
  <p:tag name="KSO_WM_TAG_VERSION" val="3.0"/>
</p:tagLst>
</file>

<file path=ppt/tags/tag417.xml><?xml version="1.0" encoding="utf-8"?>
<p:tagLst xmlns:p="http://schemas.openxmlformats.org/presentationml/2006/main">
  <p:tag name="KSO_WM_UNIT_TYPE" val="i"/>
  <p:tag name="KSO_WM_UNIT_INDEX" val="18"/>
  <p:tag name="KSO_WM_BEAUTIFY_FLAG" val="#wm#"/>
  <p:tag name="KSO_WM_TAG_VERSION" val="3.0"/>
</p:tagLst>
</file>

<file path=ppt/tags/tag418.xml><?xml version="1.0" encoding="utf-8"?>
<p:tagLst xmlns:p="http://schemas.openxmlformats.org/presentationml/2006/main">
  <p:tag name="KSO_WM_UNIT_TYPE" val="f"/>
  <p:tag name="KSO_WM_UNIT_INDEX" val="9"/>
  <p:tag name="KSO_WM_BEAUTIFY_FLAG" val="#wm#"/>
  <p:tag name="KSO_WM_TAG_VERSION" val="3.0"/>
</p:tagLst>
</file>

<file path=ppt/tags/tag419.xml><?xml version="1.0" encoding="utf-8"?>
<p:tagLst xmlns:p="http://schemas.openxmlformats.org/presentationml/2006/main">
  <p:tag name="KSO_WM_UNIT_TYPE" val="i"/>
  <p:tag name="KSO_WM_UNIT_INDEX" val="26"/>
  <p:tag name="KSO_WM_BEAUTIFY_FLAG" val="#wm#"/>
  <p:tag name="KSO_WM_TAG_VERSION" val="3.0"/>
</p:tagLst>
</file>

<file path=ppt/tags/tag420.xml><?xml version="1.0" encoding="utf-8"?>
<p:tagLst xmlns:p="http://schemas.openxmlformats.org/presentationml/2006/main">
  <p:tag name="KSO_WM_UNIT_TYPE" val="i"/>
  <p:tag name="KSO_WM_UNIT_INDEX" val="30"/>
  <p:tag name="KSO_WM_BEAUTIFY_FLAG" val="#wm#"/>
  <p:tag name="KSO_WM_TAG_VERSION" val="3.0"/>
</p:tagLst>
</file>

<file path=ppt/tags/tag421.xml><?xml version="1.0" encoding="utf-8"?>
<p:tagLst xmlns:p="http://schemas.openxmlformats.org/presentationml/2006/main">
  <p:tag name="KSO_WM_UNIT_TYPE" val="f"/>
  <p:tag name="KSO_WM_UNIT_INDEX" val="16"/>
  <p:tag name="KSO_WM_BEAUTIFY_FLAG" val="#wm#"/>
  <p:tag name="KSO_WM_TAG_VERSION" val="3.0"/>
</p:tagLst>
</file>

<file path=ppt/tags/tag422.xml><?xml version="1.0" encoding="utf-8"?>
<p:tagLst xmlns:p="http://schemas.openxmlformats.org/presentationml/2006/main">
  <p:tag name="KSO_WM_UNIT_TYPE" val="f"/>
  <p:tag name="KSO_WM_UNIT_INDEX" val="17"/>
  <p:tag name="KSO_WM_BEAUTIFY_FLAG" val="#wm#"/>
  <p:tag name="KSO_WM_TAG_VERSION" val="3.0"/>
</p:tagLst>
</file>

<file path=ppt/tags/tag423.xml><?xml version="1.0" encoding="utf-8"?>
<p:tagLst xmlns:p="http://schemas.openxmlformats.org/presentationml/2006/main">
  <p:tag name="KSO_WM_UNIT_TYPE" val="f"/>
  <p:tag name="KSO_WM_UNIT_INDEX" val="18"/>
  <p:tag name="KSO_WM_BEAUTIFY_FLAG" val="#wm#"/>
  <p:tag name="KSO_WM_TAG_VERSION" val="3.0"/>
</p:tagLst>
</file>

<file path=ppt/tags/tag424.xml><?xml version="1.0" encoding="utf-8"?>
<p:tagLst xmlns:p="http://schemas.openxmlformats.org/presentationml/2006/main">
  <p:tag name="KSO_WM_UNIT_TYPE" val="i"/>
  <p:tag name="KSO_WM_UNIT_INDEX" val="32"/>
  <p:tag name="KSO_WM_BEAUTIFY_FLAG" val="#wm#"/>
  <p:tag name="KSO_WM_TAG_VERSION" val="3.0"/>
</p:tagLst>
</file>

<file path=ppt/tags/tag425.xml><?xml version="1.0" encoding="utf-8"?>
<p:tagLst xmlns:p="http://schemas.openxmlformats.org/presentationml/2006/main">
  <p:tag name="KSO_WM_UNIT_TYPE" val="f"/>
  <p:tag name="KSO_WM_UNIT_INDEX" val="19"/>
  <p:tag name="KSO_WM_BEAUTIFY_FLAG" val="#wm#"/>
  <p:tag name="KSO_WM_TAG_VERSION" val="3.0"/>
</p:tagLst>
</file>

<file path=ppt/tags/tag426.xml><?xml version="1.0" encoding="utf-8"?>
<p:tagLst xmlns:p="http://schemas.openxmlformats.org/presentationml/2006/main">
  <p:tag name="KSO_WM_UNIT_TYPE" val="i"/>
  <p:tag name="KSO_WM_UNIT_INDEX" val="28"/>
  <p:tag name="KSO_WM_BEAUTIFY_FLAG" val="#wm#"/>
  <p:tag name="KSO_WM_TAG_VERSION" val="3.0"/>
</p:tagLst>
</file>

<file path=ppt/tags/tag427.xml><?xml version="1.0" encoding="utf-8"?>
<p:tagLst xmlns:p="http://schemas.openxmlformats.org/presentationml/2006/main">
  <p:tag name="KSO_WM_UNIT_TYPE" val="f"/>
  <p:tag name="KSO_WM_UNIT_INDEX" val="15"/>
  <p:tag name="KSO_WM_BEAUTIFY_FLAG" val="#wm#"/>
  <p:tag name="KSO_WM_TAG_VERSION" val="3.0"/>
</p:tagLst>
</file>

<file path=ppt/tags/tag428.xml><?xml version="1.0" encoding="utf-8"?>
<p:tagLst xmlns:p="http://schemas.openxmlformats.org/presentationml/2006/main">
  <p:tag name="KSO_WM_UNIT_TYPE" val="i"/>
  <p:tag name="KSO_WM_UNIT_INDEX" val="36"/>
  <p:tag name="KSO_WM_BEAUTIFY_FLAG" val="#wm#"/>
  <p:tag name="KSO_WM_TAG_VERSION" val="3.0"/>
</p:tagLst>
</file>

<file path=ppt/tags/tag429.xml><?xml version="1.0" encoding="utf-8"?>
<p:tagLst xmlns:p="http://schemas.openxmlformats.org/presentationml/2006/main">
  <p:tag name="KSO_WM_UNIT_TYPE" val="i"/>
  <p:tag name="KSO_WM_UNIT_INDEX" val="40"/>
  <p:tag name="KSO_WM_BEAUTIFY_FLAG" val="#wm#"/>
  <p:tag name="KSO_WM_TAG_VERSION" val="3.0"/>
</p:tagLst>
</file>

<file path=ppt/tags/tag430.xml><?xml version="1.0" encoding="utf-8"?>
<p:tagLst xmlns:p="http://schemas.openxmlformats.org/presentationml/2006/main">
  <p:tag name="KSO_WM_UNIT_TYPE" val="f"/>
  <p:tag name="KSO_WM_UNIT_INDEX" val="22"/>
  <p:tag name="KSO_WM_BEAUTIFY_FLAG" val="#wm#"/>
  <p:tag name="KSO_WM_TAG_VERSION" val="3.0"/>
</p:tagLst>
</file>

<file path=ppt/tags/tag431.xml><?xml version="1.0" encoding="utf-8"?>
<p:tagLst xmlns:p="http://schemas.openxmlformats.org/presentationml/2006/main">
  <p:tag name="KSO_WM_UNIT_TYPE" val="f"/>
  <p:tag name="KSO_WM_UNIT_INDEX" val="23"/>
  <p:tag name="KSO_WM_BEAUTIFY_FLAG" val="#wm#"/>
  <p:tag name="KSO_WM_TAG_VERSION" val="3.0"/>
</p:tagLst>
</file>

<file path=ppt/tags/tag432.xml><?xml version="1.0" encoding="utf-8"?>
<p:tagLst xmlns:p="http://schemas.openxmlformats.org/presentationml/2006/main">
  <p:tag name="KSO_WM_UNIT_TYPE" val="f"/>
  <p:tag name="KSO_WM_UNIT_INDEX" val="24"/>
  <p:tag name="KSO_WM_BEAUTIFY_FLAG" val="#wm#"/>
  <p:tag name="KSO_WM_TAG_VERSION" val="3.0"/>
</p:tagLst>
</file>

<file path=ppt/tags/tag433.xml><?xml version="1.0" encoding="utf-8"?>
<p:tagLst xmlns:p="http://schemas.openxmlformats.org/presentationml/2006/main">
  <p:tag name="KSO_WM_UNIT_TYPE" val="i"/>
  <p:tag name="KSO_WM_UNIT_INDEX" val="42"/>
  <p:tag name="KSO_WM_BEAUTIFY_FLAG" val="#wm#"/>
  <p:tag name="KSO_WM_TAG_VERSION" val="3.0"/>
</p:tagLst>
</file>

<file path=ppt/tags/tag434.xml><?xml version="1.0" encoding="utf-8"?>
<p:tagLst xmlns:p="http://schemas.openxmlformats.org/presentationml/2006/main">
  <p:tag name="KSO_WM_UNIT_TYPE" val="f"/>
  <p:tag name="KSO_WM_UNIT_INDEX" val="25"/>
  <p:tag name="KSO_WM_BEAUTIFY_FLAG" val="#wm#"/>
  <p:tag name="KSO_WM_TAG_VERSION" val="3.0"/>
</p:tagLst>
</file>

<file path=ppt/tags/tag435.xml><?xml version="1.0" encoding="utf-8"?>
<p:tagLst xmlns:p="http://schemas.openxmlformats.org/presentationml/2006/main">
  <p:tag name="KSO_WM_UNIT_TYPE" val="i"/>
  <p:tag name="KSO_WM_UNIT_INDEX" val="38"/>
  <p:tag name="KSO_WM_BEAUTIFY_FLAG" val="#wm#"/>
  <p:tag name="KSO_WM_TAG_VERSION" val="3.0"/>
</p:tagLst>
</file>

<file path=ppt/tags/tag436.xml><?xml version="1.0" encoding="utf-8"?>
<p:tagLst xmlns:p="http://schemas.openxmlformats.org/presentationml/2006/main">
  <p:tag name="KSO_WM_UNIT_TYPE" val="f"/>
  <p:tag name="KSO_WM_UNIT_INDEX" val="21"/>
  <p:tag name="KSO_WM_BEAUTIFY_FLAG" val="#wm#"/>
  <p:tag name="KSO_WM_TAG_VERSION" val="3.0"/>
</p:tagLst>
</file>

<file path=ppt/tags/tag437.xml><?xml version="1.0" encoding="utf-8"?>
<p:tagLst xmlns:p="http://schemas.openxmlformats.org/presentationml/2006/main">
  <p:tag name="KSO_WM_UNIT_TYPE" val="i"/>
  <p:tag name="KSO_WM_UNIT_INDEX" val="46"/>
  <p:tag name="KSO_WM_BEAUTIFY_FLAG" val="#wm#"/>
  <p:tag name="KSO_WM_TAG_VERSION" val="3.0"/>
</p:tagLst>
</file>

<file path=ppt/tags/tag438.xml><?xml version="1.0" encoding="utf-8"?>
<p:tagLst xmlns:p="http://schemas.openxmlformats.org/presentationml/2006/main">
  <p:tag name="KSO_WM_UNIT_TYPE" val="i"/>
  <p:tag name="KSO_WM_UNIT_INDEX" val="50"/>
  <p:tag name="KSO_WM_BEAUTIFY_FLAG" val="#wm#"/>
  <p:tag name="KSO_WM_TAG_VERSION" val="3.0"/>
</p:tagLst>
</file>

<file path=ppt/tags/tag439.xml><?xml version="1.0" encoding="utf-8"?>
<p:tagLst xmlns:p="http://schemas.openxmlformats.org/presentationml/2006/main">
  <p:tag name="KSO_WM_UNIT_TYPE" val="f"/>
  <p:tag name="KSO_WM_UNIT_INDEX" val="28"/>
  <p:tag name="KSO_WM_BEAUTIFY_FLAG" val="#wm#"/>
  <p:tag name="KSO_WM_TAG_VERSION" val="3.0"/>
</p:tagLst>
</file>

<file path=ppt/tags/tag440.xml><?xml version="1.0" encoding="utf-8"?>
<p:tagLst xmlns:p="http://schemas.openxmlformats.org/presentationml/2006/main">
  <p:tag name="KSO_WM_UNIT_TYPE" val="f"/>
  <p:tag name="KSO_WM_UNIT_INDEX" val="29"/>
  <p:tag name="KSO_WM_BEAUTIFY_FLAG" val="#wm#"/>
  <p:tag name="KSO_WM_TAG_VERSION" val="3.0"/>
</p:tagLst>
</file>

<file path=ppt/tags/tag441.xml><?xml version="1.0" encoding="utf-8"?>
<p:tagLst xmlns:p="http://schemas.openxmlformats.org/presentationml/2006/main">
  <p:tag name="KSO_WM_UNIT_TYPE" val="f"/>
  <p:tag name="KSO_WM_UNIT_INDEX" val="30"/>
  <p:tag name="KSO_WM_BEAUTIFY_FLAG" val="#wm#"/>
  <p:tag name="KSO_WM_TAG_VERSION" val="3.0"/>
</p:tagLst>
</file>

<file path=ppt/tags/tag442.xml><?xml version="1.0" encoding="utf-8"?>
<p:tagLst xmlns:p="http://schemas.openxmlformats.org/presentationml/2006/main">
  <p:tag name="KSO_WM_UNIT_TYPE" val="i"/>
  <p:tag name="KSO_WM_UNIT_INDEX" val="52"/>
  <p:tag name="KSO_WM_BEAUTIFY_FLAG" val="#wm#"/>
  <p:tag name="KSO_WM_TAG_VERSION" val="3.0"/>
</p:tagLst>
</file>

<file path=ppt/tags/tag443.xml><?xml version="1.0" encoding="utf-8"?>
<p:tagLst xmlns:p="http://schemas.openxmlformats.org/presentationml/2006/main">
  <p:tag name="KSO_WM_UNIT_TYPE" val="f"/>
  <p:tag name="KSO_WM_UNIT_INDEX" val="31"/>
  <p:tag name="KSO_WM_BEAUTIFY_FLAG" val="#wm#"/>
  <p:tag name="KSO_WM_TAG_VERSION" val="3.0"/>
</p:tagLst>
</file>

<file path=ppt/tags/tag444.xml><?xml version="1.0" encoding="utf-8"?>
<p:tagLst xmlns:p="http://schemas.openxmlformats.org/presentationml/2006/main">
  <p:tag name="KSO_WM_UNIT_TYPE" val="i"/>
  <p:tag name="KSO_WM_UNIT_INDEX" val="48"/>
  <p:tag name="KSO_WM_BEAUTIFY_FLAG" val="#wm#"/>
  <p:tag name="KSO_WM_TAG_VERSION" val="3.0"/>
</p:tagLst>
</file>

<file path=ppt/tags/tag445.xml><?xml version="1.0" encoding="utf-8"?>
<p:tagLst xmlns:p="http://schemas.openxmlformats.org/presentationml/2006/main">
  <p:tag name="KSO_WM_UNIT_TYPE" val="f"/>
  <p:tag name="KSO_WM_UNIT_INDEX" val="27"/>
  <p:tag name="KSO_WM_BEAUTIFY_FLAG" val="#wm#"/>
  <p:tag name="KSO_WM_TAG_VERSION" val="3.0"/>
</p:tagLst>
</file>

<file path=ppt/tags/tag446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447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448.xml><?xml version="1.0" encoding="utf-8"?>
<p:tagLst xmlns:p="http://schemas.openxmlformats.org/presentationml/2006/main">
  <p:tag name="KSO_WM_UNIT_TYPE" val="a"/>
  <p:tag name="KSO_WM_UNIT_INDEX" val="1"/>
  <p:tag name="KSO_WM_BEAUTIFY_FLAG" val="#wm#"/>
  <p:tag name="KSO_WM_TAG_VERSION" val="3.0"/>
</p:tagLst>
</file>

<file path=ppt/tags/tag449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450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451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452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453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454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455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456.xml><?xml version="1.0" encoding="utf-8"?>
<p:tagLst xmlns:p="http://schemas.openxmlformats.org/presentationml/2006/main">
  <p:tag name="KSO_WM_UNIT_TYPE" val="i"/>
  <p:tag name="KSO_WM_UNIT_INDEX" val="7"/>
  <p:tag name="KSO_WM_BEAUTIFY_FLAG" val="#wm#"/>
  <p:tag name="KSO_WM_TAG_VERSION" val="3.0"/>
</p:tagLst>
</file>

<file path=ppt/tags/tag457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458.xml><?xml version="1.0" encoding="utf-8"?>
<p:tagLst xmlns:p="http://schemas.openxmlformats.org/presentationml/2006/main">
  <p:tag name="KSO_WM_UNIT_TYPE" val="i"/>
  <p:tag name="KSO_WM_UNIT_INDEX" val="12"/>
  <p:tag name="KSO_WM_BEAUTIFY_FLAG" val="#wm#"/>
  <p:tag name="KSO_WM_TAG_VERSION" val="3.0"/>
</p:tagLst>
</file>

<file path=ppt/tags/tag459.xml><?xml version="1.0" encoding="utf-8"?>
<p:tagLst xmlns:p="http://schemas.openxmlformats.org/presentationml/2006/main">
  <p:tag name="KSO_WM_UNIT_TYPE" val="d"/>
  <p:tag name="KSO_WM_UNIT_INDEX" val="1"/>
  <p:tag name="KSO_WM_BEAUTIFY_FLAG" val="#wm#"/>
  <p:tag name="KSO_WM_TAG_VERSION" val="3.0"/>
</p:tagLst>
</file>

<file path=ppt/tags/tag460.xml><?xml version="1.0" encoding="utf-8"?>
<p:tagLst xmlns:p="http://schemas.openxmlformats.org/presentationml/2006/main">
  <p:tag name="KSO_WM_UNIT_TYPE" val="b"/>
  <p:tag name="KSO_WM_UNIT_INDEX" val="1"/>
  <p:tag name="KSO_WM_BEAUTIFY_FLAG" val="#wm#"/>
  <p:tag name="KSO_WM_TAG_VERSION" val="3.0"/>
</p:tagLst>
</file>

<file path=ppt/tags/tag461.xml><?xml version="1.0" encoding="utf-8"?>
<p:tagLst xmlns:p="http://schemas.openxmlformats.org/presentationml/2006/main">
  <p:tag name="KSO_WM_UNIT_TYPE" val="i"/>
  <p:tag name="KSO_WM_UNIT_INDEX" val="14"/>
  <p:tag name="KSO_WM_BEAUTIFY_FLAG" val="#wm#"/>
  <p:tag name="KSO_WM_TAG_VERSION" val="3.0"/>
</p:tagLst>
</file>

<file path=ppt/tags/tag462.xml><?xml version="1.0" encoding="utf-8"?>
<p:tagLst xmlns:p="http://schemas.openxmlformats.org/presentationml/2006/main">
  <p:tag name="KSO_WM_UNIT_TYPE" val="i"/>
  <p:tag name="KSO_WM_UNIT_INDEX" val="16"/>
  <p:tag name="KSO_WM_BEAUTIFY_FLAG" val="#wm#"/>
  <p:tag name="KSO_WM_TAG_VERSION" val="3.0"/>
</p:tagLst>
</file>

<file path=ppt/tags/tag463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464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465.xml><?xml version="1.0" encoding="utf-8"?>
<p:tagLst xmlns:p="http://schemas.openxmlformats.org/presentationml/2006/main">
  <p:tag name="KSO_WM_UNIT_TYPE" val="i"/>
  <p:tag name="KSO_WM_UNIT_INDEX" val="18"/>
  <p:tag name="KSO_WM_BEAUTIFY_FLAG" val="#wm#"/>
  <p:tag name="KSO_WM_TAG_VERSION" val="3.0"/>
</p:tagLst>
</file>

<file path=ppt/tags/tag466.xml><?xml version="1.0" encoding="utf-8"?>
<p:tagLst xmlns:p="http://schemas.openxmlformats.org/presentationml/2006/main">
  <p:tag name="KSO_WM_UNIT_TYPE" val="i"/>
  <p:tag name="KSO_WM_UNIT_INDEX" val="20"/>
  <p:tag name="KSO_WM_BEAUTIFY_FLAG" val="#wm#"/>
  <p:tag name="KSO_WM_TAG_VERSION" val="3.0"/>
</p:tagLst>
</file>

<file path=ppt/tags/tag467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468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469.xml><?xml version="1.0" encoding="utf-8"?>
<p:tagLst xmlns:p="http://schemas.openxmlformats.org/presentationml/2006/main">
  <p:tag name="KSO_WM_UNIT_TYPE" val="i"/>
  <p:tag name="KSO_WM_UNIT_INDEX" val="22"/>
  <p:tag name="KSO_WM_BEAUTIFY_FLAG" val="#wm#"/>
  <p:tag name="KSO_WM_TAG_VERSION" val="3.0"/>
</p:tagLst>
</file>

<file path=ppt/tags/tag470.xml><?xml version="1.0" encoding="utf-8"?>
<p:tagLst xmlns:p="http://schemas.openxmlformats.org/presentationml/2006/main">
  <p:tag name="KSO_WM_UNIT_TYPE" val="i"/>
  <p:tag name="KSO_WM_UNIT_INDEX" val="23"/>
  <p:tag name="KSO_WM_BEAUTIFY_FLAG" val="#wm#"/>
  <p:tag name="KSO_WM_TAG_VERSION" val="3.0"/>
</p:tagLst>
</file>

<file path=ppt/tags/tag471.xml><?xml version="1.0" encoding="utf-8"?>
<p:tagLst xmlns:p="http://schemas.openxmlformats.org/presentationml/2006/main">
  <p:tag name="KSO_WM_UNIT_TYPE" val="i"/>
  <p:tag name="KSO_WM_UNIT_INDEX" val="24"/>
  <p:tag name="KSO_WM_BEAUTIFY_FLAG" val="#wm#"/>
  <p:tag name="KSO_WM_TAG_VERSION" val="3.0"/>
</p:tagLst>
</file>

<file path=ppt/tags/tag472.xml><?xml version="1.0" encoding="utf-8"?>
<p:tagLst xmlns:p="http://schemas.openxmlformats.org/presentationml/2006/main">
  <p:tag name="KSO_WM_UNIT_TYPE" val="i"/>
  <p:tag name="KSO_WM_UNIT_INDEX" val="28"/>
  <p:tag name="KSO_WM_BEAUTIFY_FLAG" val="#wm#"/>
  <p:tag name="KSO_WM_TAG_VERSION" val="3.0"/>
</p:tagLst>
</file>

<file path=ppt/tags/tag473.xml><?xml version="1.0" encoding="utf-8"?>
<p:tagLst xmlns:p="http://schemas.openxmlformats.org/presentationml/2006/main">
  <p:tag name="KSO_WM_UNIT_TYPE" val="d"/>
  <p:tag name="KSO_WM_UNIT_INDEX" val="2"/>
  <p:tag name="KSO_WM_BEAUTIFY_FLAG" val="#wm#"/>
  <p:tag name="KSO_WM_TAG_VERSION" val="3.0"/>
</p:tagLst>
</file>

<file path=ppt/tags/tag474.xml><?xml version="1.0" encoding="utf-8"?>
<p:tagLst xmlns:p="http://schemas.openxmlformats.org/presentationml/2006/main">
  <p:tag name="KSO_WM_UNIT_TYPE" val="b"/>
  <p:tag name="KSO_WM_UNIT_INDEX" val="2"/>
  <p:tag name="KSO_WM_BEAUTIFY_FLAG" val="#wm#"/>
  <p:tag name="KSO_WM_TAG_VERSION" val="3.0"/>
</p:tagLst>
</file>

<file path=ppt/tags/tag475.xml><?xml version="1.0" encoding="utf-8"?>
<p:tagLst xmlns:p="http://schemas.openxmlformats.org/presentationml/2006/main">
  <p:tag name="KSO_WM_UNIT_TYPE" val="i"/>
  <p:tag name="KSO_WM_UNIT_INDEX" val="30"/>
  <p:tag name="KSO_WM_BEAUTIFY_FLAG" val="#wm#"/>
  <p:tag name="KSO_WM_TAG_VERSION" val="3.0"/>
</p:tagLst>
</file>

<file path=ppt/tags/tag476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477.xml><?xml version="1.0" encoding="utf-8"?>
<p:tagLst xmlns:p="http://schemas.openxmlformats.org/presentationml/2006/main">
  <p:tag name="KSO_WM_UNIT_TYPE" val="i"/>
  <p:tag name="KSO_WM_UNIT_INDEX" val="32"/>
  <p:tag name="KSO_WM_BEAUTIFY_FLAG" val="#wm#"/>
  <p:tag name="KSO_WM_TAG_VERSION" val="3.0"/>
</p:tagLst>
</file>

<file path=ppt/tags/tag478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479.xml><?xml version="1.0" encoding="utf-8"?>
<p:tagLst xmlns:p="http://schemas.openxmlformats.org/presentationml/2006/main">
  <p:tag name="KSO_WM_UNIT_TYPE" val="i"/>
  <p:tag name="KSO_WM_UNIT_INDEX" val="34"/>
  <p:tag name="KSO_WM_BEAUTIFY_FLAG" val="#wm#"/>
  <p:tag name="KSO_WM_TAG_VERSION" val="3.0"/>
</p:tagLst>
</file>

<file path=ppt/tags/tag480.xml><?xml version="1.0" encoding="utf-8"?>
<p:tagLst xmlns:p="http://schemas.openxmlformats.org/presentationml/2006/main">
  <p:tag name="KSO_WM_UNIT_TYPE" val="i"/>
  <p:tag name="KSO_WM_UNIT_INDEX" val="35"/>
  <p:tag name="KSO_WM_BEAUTIFY_FLAG" val="#wm#"/>
  <p:tag name="KSO_WM_TAG_VERSION" val="3.0"/>
</p:tagLst>
</file>

<file path=ppt/tags/tag481.xml><?xml version="1.0" encoding="utf-8"?>
<p:tagLst xmlns:p="http://schemas.openxmlformats.org/presentationml/2006/main">
  <p:tag name="KSO_WM_UNIT_TYPE" val="i"/>
  <p:tag name="KSO_WM_UNIT_INDEX" val="36"/>
  <p:tag name="KSO_WM_BEAUTIFY_FLAG" val="#wm#"/>
  <p:tag name="KSO_WM_TAG_VERSION" val="3.0"/>
</p:tagLst>
</file>

<file path=ppt/tags/tag482.xml><?xml version="1.0" encoding="utf-8"?>
<p:tagLst xmlns:p="http://schemas.openxmlformats.org/presentationml/2006/main">
  <p:tag name="KSO_WM_UNIT_TYPE" val="i"/>
  <p:tag name="KSO_WM_UNIT_INDEX" val="40"/>
  <p:tag name="KSO_WM_BEAUTIFY_FLAG" val="#wm#"/>
  <p:tag name="KSO_WM_TAG_VERSION" val="3.0"/>
</p:tagLst>
</file>

<file path=ppt/tags/tag483.xml><?xml version="1.0" encoding="utf-8"?>
<p:tagLst xmlns:p="http://schemas.openxmlformats.org/presentationml/2006/main">
  <p:tag name="KSO_WM_UNIT_TYPE" val="d"/>
  <p:tag name="KSO_WM_UNIT_INDEX" val="3"/>
  <p:tag name="KSO_WM_BEAUTIFY_FLAG" val="#wm#"/>
  <p:tag name="KSO_WM_TAG_VERSION" val="3.0"/>
</p:tagLst>
</file>

<file path=ppt/tags/tag484.xml><?xml version="1.0" encoding="utf-8"?>
<p:tagLst xmlns:p="http://schemas.openxmlformats.org/presentationml/2006/main">
  <p:tag name="KSO_WM_UNIT_TYPE" val="b"/>
  <p:tag name="KSO_WM_UNIT_INDEX" val="3"/>
  <p:tag name="KSO_WM_BEAUTIFY_FLAG" val="#wm#"/>
  <p:tag name="KSO_WM_TAG_VERSION" val="3.0"/>
</p:tagLst>
</file>

<file path=ppt/tags/tag485.xml><?xml version="1.0" encoding="utf-8"?>
<p:tagLst xmlns:p="http://schemas.openxmlformats.org/presentationml/2006/main">
  <p:tag name="KSO_WM_UNIT_TYPE" val="i"/>
  <p:tag name="KSO_WM_UNIT_INDEX" val="42"/>
  <p:tag name="KSO_WM_BEAUTIFY_FLAG" val="#wm#"/>
  <p:tag name="KSO_WM_TAG_VERSION" val="3.0"/>
</p:tagLst>
</file>

<file path=ppt/tags/tag486.xml><?xml version="1.0" encoding="utf-8"?>
<p:tagLst xmlns:p="http://schemas.openxmlformats.org/presentationml/2006/main">
  <p:tag name="KSO_WM_UNIT_TYPE" val="f"/>
  <p:tag name="KSO_WM_UNIT_INDEX" val="9"/>
  <p:tag name="KSO_WM_BEAUTIFY_FLAG" val="#wm#"/>
  <p:tag name="KSO_WM_TAG_VERSION" val="3.0"/>
</p:tagLst>
</file>

<file path=ppt/tags/tag487.xml><?xml version="1.0" encoding="utf-8"?>
<p:tagLst xmlns:p="http://schemas.openxmlformats.org/presentationml/2006/main">
  <p:tag name="KSO_WM_UNIT_TYPE" val="i"/>
  <p:tag name="KSO_WM_UNIT_INDEX" val="44"/>
  <p:tag name="KSO_WM_BEAUTIFY_FLAG" val="#wm#"/>
  <p:tag name="KSO_WM_TAG_VERSION" val="3.0"/>
</p:tagLst>
</file>

<file path=ppt/tags/tag488.xml><?xml version="1.0" encoding="utf-8"?>
<p:tagLst xmlns:p="http://schemas.openxmlformats.org/presentationml/2006/main">
  <p:tag name="KSO_WM_UNIT_TYPE" val="f"/>
  <p:tag name="KSO_WM_UNIT_INDEX" val="10"/>
  <p:tag name="KSO_WM_BEAUTIFY_FLAG" val="#wm#"/>
  <p:tag name="KSO_WM_TAG_VERSION" val="3.0"/>
</p:tagLst>
</file>

<file path=ppt/tags/tag489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490.xml><?xml version="1.0" encoding="utf-8"?>
<p:tagLst xmlns:p="http://schemas.openxmlformats.org/presentationml/2006/main">
  <p:tag name="KSO_WM_UNIT_TYPE" val="a"/>
  <p:tag name="KSO_WM_UNIT_INDEX" val="1"/>
  <p:tag name="KSO_WM_BEAUTIFY_FLAG" val="#wm#"/>
  <p:tag name="KSO_WM_TAG_VERSION" val="3.0"/>
</p:tagLst>
</file>

<file path=ppt/tags/tag491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492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493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heme/theme1.xml><?xml version="1.0" encoding="utf-8"?>
<a:theme xmlns:a="http://schemas.openxmlformats.org/drawingml/2006/main" name="1_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">
      <a:majorFont>
        <a:latin typeface="MiSans Demibold"/>
        <a:ea typeface="MiSans Demibold"/>
        <a:cs typeface=""/>
      </a:majorFont>
      <a:minorFont>
        <a:latin typeface="MiSans Normal"/>
        <a:ea typeface="MiSans Normal"/>
        <a:cs typeface="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Office">
      <a:majorFont>
        <a:latin typeface="宋体"/>
        <a:ea typeface=""/>
        <a:cs typeface=""/>
        <a:font script="Jpan" typeface="游ゴシック Light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宋体"/>
        <a:ea typeface=""/>
        <a:cs typeface=""/>
        <a:font script="Jpan" typeface="游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2733</Words>
  <Application>WPS 演示</Application>
  <PresentationFormat>宽屏</PresentationFormat>
  <Paragraphs>462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6" baseType="lpstr">
      <vt:lpstr>Arial</vt:lpstr>
      <vt:lpstr>宋体</vt:lpstr>
      <vt:lpstr>Wingdings</vt:lpstr>
      <vt:lpstr>MiSans Demibold</vt:lpstr>
      <vt:lpstr>MiSans Normal</vt:lpstr>
      <vt:lpstr>微软雅黑</vt:lpstr>
      <vt:lpstr>Arial Unicode MS</vt:lpstr>
      <vt:lpstr>1_WPS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曾经杰出</cp:lastModifiedBy>
  <cp:revision>1</cp:revision>
  <dcterms:created xsi:type="dcterms:W3CDTF">2026-08-14T03:00:11Z</dcterms:created>
  <dcterms:modified xsi:type="dcterms:W3CDTF">2026-08-14T03:00:11Z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2052-12.1.0.28043</vt:lpwstr>
  </property>
  <property fmtid="{D5CDD505-2E9C-101B-9397-08002B2CF9AE}" pid="3" name="ICV">
    <vt:lpwstr>BDEA9A0DB9C67699F17D7E6AB4CF0EE2_41</vt:lpwstr>
  </property>
  <property fmtid="{D5CDD505-2E9C-101B-9397-08002B2CF9AE}" pid="4" name="intentionCode">
    <vt:lpwstr>wps_wpp_generate_html_ppt_outline</vt:lpwstr>
  </property>
  <property fmtid="{D5CDD505-2E9C-101B-9397-08002B2CF9AE}" pid="5" name="KSOAIPPTCode">
    <vt:lpwstr>Wj+ZIZGdC540cdYcv9nP+QTzy7Us6y5YJcrHuWvrknCXfqKsByL0+dIbRafajXrUCbCbhCxTeYf92i1z6udlKFMzGs9Eg/F7IfSTpj46YMKmR/MqTfBnbgwtUTlAaBAXiEhDNygpfzzXfyPx3bnp7H6O7ijw6q+ZEmyJQZmI5+ywdELSfRX43d0kehPhoni2Bsb/DmFZUL+ucGaNlK1TTUiFyeGStnEsqgqluH6CTXSg32+9egToeGZbO/i4aUsi8fd2zilH0ZdGOGj13WwgbH/qN3mG0xCNHgi7s4NjrSwQhcccVKLWcFRtBetKUyTmYDWKhbEGSaSqzwUPviJe8Q==</vt:lpwstr>
  </property>
</Properties>
</file>